
<file path=[Content_Types].xml><?xml version="1.0" encoding="utf-8"?>
<Types xmlns="http://schemas.openxmlformats.org/package/2006/content-types">
  <Default Extension="png" ContentType="image/png"/>
  <Default Extension="rels" ContentType="application/vnd.openxmlformats-package.relationships+xml"/>
  <Default Extension="fntdata" ContentType="application/x-fontdata"/>
  <Default Extension="xml" ContentType="application/xml"/>
  <Default Extension="jpg" ContentType="image/jpeg"/>
  <Override PartName="/ppt/theme/theme1.xml" ContentType="application/vnd.openxmlformats-officedocument.theme+xml"/>
  <Override PartName="/ppt/theme/theme2.xml" ContentType="application/vnd.openxmlformats-officedocument.them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ustom.xml" ContentType="application/vnd.openxmlformats-officedocument.custom-properties+xml"/>
  <Override PartName="/docProps/core.xml" ContentType="application/vnd.openxmlformats-package.core-properties+xml"/>
  <Override PartName="/ppt/presentation.xml" ContentType="application/vnd.openxmlformats-officedocument.presentationml.presentation.main+xml"/>
  <Override PartName="/ppt/metadata" ContentType="application/binary"/>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1" Type="http://schemas.openxmlformats.org/officeDocument/2006/relationships/custom-properties" Target="docProps/custom.xml"/><Relationship Id="rId2" Type="http://schemas.openxmlformats.org/package/2006/relationships/metadata/core-properties" Target="docProps/core.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showSpecialPlsOnTitleSld="0">
  <p:sldMasterIdLst>
    <p:sldMasterId id="2147483648"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Lst>
  <p:sldSz cy="6858000" cx="9144000"/>
  <p:notesSz cx="6858000" cy="9144000"/>
  <p:embeddedFontLst>
    <p:embeddedFont>
      <p:font typeface="Arial Narrow"/>
      <p:regular r:id="rId24"/>
      <p:bold r:id="rId25"/>
      <p:italic r:id="rId26"/>
      <p:boldItalic r:id="rId2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2880">
          <p15:clr>
            <a:srgbClr val="A4A3A4"/>
          </p15:clr>
        </p15:guide>
      </p15:sldGuideLst>
    </p:ext>
    <p:ext uri="{2D200454-40CA-4A62-9FC3-DE9A4176ACB9}">
      <p15:notesGuideLst>
        <p15:guide id="1" orient="horz" pos="2880">
          <p15:clr>
            <a:srgbClr val="A4A3A4"/>
          </p15:clr>
        </p15:guide>
        <p15:guide id="2" pos="2160">
          <p15:clr>
            <a:srgbClr val="A4A3A4"/>
          </p15:clr>
        </p15:guide>
      </p15:notesGuideLst>
    </p:ext>
    <p:ext uri="GoogleSlidesCustomDataVersion2">
      <go:slidesCustomData xmlns:go="http://customooxmlschemas.google.com/" r:id="rId28" roundtripDataSignature="AMtx7mjA1MUOl9AiN3axU0dTC+XC0UGI5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BB86E8EC-92F6-496F-A078-77276222B33D}">
  <a:tblStyle styleId="{BB86E8EC-92F6-496F-A078-77276222B33D}" styleName="Table_0">
    <a:wholeTbl>
      <a:tcTxStyle b="off" i="off">
        <a:font>
          <a:latin typeface="Calibri"/>
          <a:ea typeface="Calibri"/>
          <a:cs typeface="Calibri"/>
        </a:font>
        <a:schemeClr val="dk1"/>
      </a:tcTxStyle>
      <a:tcStyle>
        <a:tcBdr>
          <a:left>
            <a:ln cap="flat" cmpd="sng" w="12700">
              <a:solidFill>
                <a:schemeClr val="lt1"/>
              </a:solidFill>
              <a:prstDash val="solid"/>
              <a:round/>
              <a:headEnd len="sm" w="sm" type="none"/>
              <a:tailEnd len="sm" w="sm" type="none"/>
            </a:ln>
          </a:left>
          <a:right>
            <a:ln cap="flat" cmpd="sng" w="12700">
              <a:solidFill>
                <a:schemeClr val="lt1"/>
              </a:solidFill>
              <a:prstDash val="solid"/>
              <a:round/>
              <a:headEnd len="sm" w="sm" type="none"/>
              <a:tailEnd len="sm" w="sm" type="none"/>
            </a:ln>
          </a:right>
          <a:top>
            <a:ln cap="flat" cmpd="sng" w="12700">
              <a:solidFill>
                <a:schemeClr val="lt1"/>
              </a:solidFill>
              <a:prstDash val="solid"/>
              <a:round/>
              <a:headEnd len="sm" w="sm" type="none"/>
              <a:tailEnd len="sm" w="sm" type="none"/>
            </a:ln>
          </a:top>
          <a:bottom>
            <a:ln cap="flat" cmpd="sng" w="12700">
              <a:solidFill>
                <a:schemeClr val="lt1"/>
              </a:solidFill>
              <a:prstDash val="solid"/>
              <a:round/>
              <a:headEnd len="sm" w="sm" type="none"/>
              <a:tailEnd len="sm" w="sm" type="none"/>
            </a:ln>
          </a:bottom>
          <a:insideH>
            <a:ln cap="flat" cmpd="sng" w="12700">
              <a:solidFill>
                <a:schemeClr val="lt1"/>
              </a:solidFill>
              <a:prstDash val="solid"/>
              <a:round/>
              <a:headEnd len="sm" w="sm" type="none"/>
              <a:tailEnd len="sm" w="sm" type="none"/>
            </a:ln>
          </a:insideH>
          <a:insideV>
            <a:ln cap="flat" cmpd="sng" w="12700">
              <a:solidFill>
                <a:schemeClr val="lt1"/>
              </a:solidFill>
              <a:prstDash val="solid"/>
              <a:round/>
              <a:headEnd len="sm" w="sm" type="none"/>
              <a:tailEnd len="sm" w="sm" type="none"/>
            </a:ln>
          </a:insideV>
        </a:tcBdr>
        <a:fill>
          <a:solidFill>
            <a:srgbClr val="EFF3E9"/>
          </a:solidFill>
        </a:fill>
      </a:tcStyle>
    </a:wholeTbl>
    <a:band1H>
      <a:tcTxStyle/>
      <a:tcStyle>
        <a:fill>
          <a:solidFill>
            <a:srgbClr val="DEE7D0"/>
          </a:solidFill>
        </a:fill>
      </a:tcStyle>
    </a:band1H>
    <a:band2H>
      <a:tcTxStyle/>
    </a:band2H>
    <a:band1V>
      <a:tcTxStyle/>
      <a:tcStyle>
        <a:fill>
          <a:solidFill>
            <a:srgbClr val="DEE7D0"/>
          </a:solidFill>
        </a:fill>
      </a:tcStyle>
    </a:band1V>
    <a:band2V>
      <a:tcTxStyle/>
    </a:band2V>
    <a:lastCol>
      <a:tcTxStyle b="on" i="off">
        <a:font>
          <a:latin typeface="Calibri"/>
          <a:ea typeface="Calibri"/>
          <a:cs typeface="Calibri"/>
        </a:font>
        <a:schemeClr val="lt1"/>
      </a:tcTxStyle>
      <a:tcStyle>
        <a:fill>
          <a:solidFill>
            <a:schemeClr val="accent3"/>
          </a:solidFill>
        </a:fill>
      </a:tcStyle>
    </a:lastCol>
    <a:firstCol>
      <a:tcTxStyle b="on" i="off">
        <a:font>
          <a:latin typeface="Calibri"/>
          <a:ea typeface="Calibri"/>
          <a:cs typeface="Calibri"/>
        </a:font>
        <a:schemeClr val="lt1"/>
      </a:tcTxStyle>
      <a:tcStyle>
        <a:fill>
          <a:solidFill>
            <a:schemeClr val="accent3"/>
          </a:solidFill>
        </a:fill>
      </a:tcStyle>
    </a:firstCol>
    <a:lastRow>
      <a:tcTxStyle b="on" i="off">
        <a:font>
          <a:latin typeface="Calibri"/>
          <a:ea typeface="Calibri"/>
          <a:cs typeface="Calibri"/>
        </a:font>
        <a:schemeClr val="lt1"/>
      </a:tcTxStyle>
      <a:tcStyle>
        <a:tcBdr>
          <a:top>
            <a:ln cap="flat" cmpd="sng" w="38100">
              <a:solidFill>
                <a:schemeClr val="lt1"/>
              </a:solidFill>
              <a:prstDash val="solid"/>
              <a:round/>
              <a:headEnd len="sm" w="sm" type="none"/>
              <a:tailEnd len="sm" w="sm" type="none"/>
            </a:ln>
          </a:top>
        </a:tcBdr>
        <a:fill>
          <a:solidFill>
            <a:schemeClr val="accent3"/>
          </a:solidFill>
        </a:fill>
      </a:tcStyle>
    </a:lastRow>
    <a:seCell>
      <a:tcTxStyle/>
    </a:seCell>
    <a:swCell>
      <a:tcTxStyle/>
    </a:swCell>
    <a:firstRow>
      <a:tcTxStyle b="on" i="off">
        <a:font>
          <a:latin typeface="Calibri"/>
          <a:ea typeface="Calibri"/>
          <a:cs typeface="Calibri"/>
        </a:font>
        <a:schemeClr val="lt1"/>
      </a:tcTxStyle>
      <a:tcStyle>
        <a:tcBdr>
          <a:bottom>
            <a:ln cap="flat" cmpd="sng" w="38100">
              <a:solidFill>
                <a:schemeClr val="lt1"/>
              </a:solidFill>
              <a:prstDash val="solid"/>
              <a:round/>
              <a:headEnd len="sm" w="sm" type="none"/>
              <a:tailEnd len="sm" w="sm" type="none"/>
            </a:ln>
          </a:bottom>
        </a:tcBdr>
        <a:fill>
          <a:solidFill>
            <a:schemeClr val="accent3"/>
          </a:solidFill>
        </a:fill>
      </a:tc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notesViewPr>
    <p:cSldViewPr snapToGrid="0">
      <p:cViewPr varScale="1">
        <p:scale>
          <a:sx n="100" d="100"/>
          <a:sy n="100" d="100"/>
        </p:scale>
        <p:origin x="0" y="0"/>
      </p:cViewPr>
      <p:guideLst>
        <p:guide pos="2880" orient="horz"/>
        <p:guide pos="2160"/>
      </p:guideLst>
    </p:cSldViewPr>
  </p:notesViewPr>
</p:viewPr>
</file>

<file path=ppt/_rels/presentation.xml.rels><?xml version="1.0" encoding="UTF-8" standalone="yes"?>
<Relationships xmlns="http://schemas.openxmlformats.org/package/2006/relationships"><Relationship Id="rId26" Type="http://schemas.openxmlformats.org/officeDocument/2006/relationships/font" Target="fonts/ArialNarrow-italic.fntdata"/><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1" Type="http://schemas.openxmlformats.org/officeDocument/2006/relationships/slide" Target="slides/slide15.xml"/><Relationship Id="rId3" Type="http://schemas.openxmlformats.org/officeDocument/2006/relationships/presProps" Target="presProps.xml"/><Relationship Id="rId25" Type="http://schemas.openxmlformats.org/officeDocument/2006/relationships/font" Target="fonts/ArialNarrow-bold.fntdata"/><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0" Type="http://schemas.openxmlformats.org/officeDocument/2006/relationships/slide" Target="slides/slide14.xml"/><Relationship Id="rId2" Type="http://schemas.openxmlformats.org/officeDocument/2006/relationships/viewProps" Target="viewProps.xml"/><Relationship Id="rId16" Type="http://schemas.openxmlformats.org/officeDocument/2006/relationships/slide" Target="slides/slide10.xml"/><Relationship Id="rId29" Type="http://schemas.openxmlformats.org/officeDocument/2006/relationships/customXml" Target="../customXml/item1.xml"/><Relationship Id="rId24" Type="http://schemas.openxmlformats.org/officeDocument/2006/relationships/font" Target="fonts/ArialNarrow-regular.fntdata"/><Relationship Id="rId1" Type="http://schemas.openxmlformats.org/officeDocument/2006/relationships/theme" Target="theme/theme2.xml"/><Relationship Id="rId6" Type="http://schemas.openxmlformats.org/officeDocument/2006/relationships/notesMaster" Target="notesMasters/notesMaster1.xml"/><Relationship Id="rId11" Type="http://schemas.openxmlformats.org/officeDocument/2006/relationships/slide" Target="slides/slide5.xml"/><Relationship Id="rId23" Type="http://schemas.openxmlformats.org/officeDocument/2006/relationships/slide" Target="slides/slide17.xml"/><Relationship Id="rId28" Type="http://customschemas.google.com/relationships/presentationmetadata" Target="metadata"/><Relationship Id="rId5" Type="http://schemas.openxmlformats.org/officeDocument/2006/relationships/slideMaster" Target="slideMasters/slideMaster1.xml"/><Relationship Id="rId15" Type="http://schemas.openxmlformats.org/officeDocument/2006/relationships/slide" Target="slides/slide9.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customXml" Target="../customXml/item3.xml"/><Relationship Id="rId22" Type="http://schemas.openxmlformats.org/officeDocument/2006/relationships/slide" Target="slides/slide16.xml"/><Relationship Id="rId4" Type="http://schemas.openxmlformats.org/officeDocument/2006/relationships/tableStyles" Target="tableStyles.xml"/><Relationship Id="rId9" Type="http://schemas.openxmlformats.org/officeDocument/2006/relationships/slide" Target="slides/slide3.xml"/><Relationship Id="rId27" Type="http://schemas.openxmlformats.org/officeDocument/2006/relationships/font" Target="fonts/ArialNarrow-boldItalic.fntdata"/><Relationship Id="rId14" Type="http://schemas.openxmlformats.org/officeDocument/2006/relationships/slide" Target="slides/slide8.xml"/><Relationship Id="rId30" Type="http://schemas.openxmlformats.org/officeDocument/2006/relationships/customXml" Target="../customXml/item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7200"/>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7200"/>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7200"/>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 name="Shape 66"/>
        <p:cNvGrpSpPr/>
        <p:nvPr/>
      </p:nvGrpSpPr>
      <p:grpSpPr>
        <a:xfrm>
          <a:off x="0" y="0"/>
          <a:ext cx="0" cy="0"/>
          <a:chOff x="0" y="0"/>
          <a:chExt cx="0" cy="0"/>
        </a:xfrm>
      </p:grpSpPr>
      <p:sp>
        <p:nvSpPr>
          <p:cNvPr id="67" name="Google Shape;67;p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8" name="Google Shape;68;p1: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9" name="Google Shape;69;p1: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 name="Shape 162"/>
        <p:cNvGrpSpPr/>
        <p:nvPr/>
      </p:nvGrpSpPr>
      <p:grpSpPr>
        <a:xfrm>
          <a:off x="0" y="0"/>
          <a:ext cx="0" cy="0"/>
          <a:chOff x="0" y="0"/>
          <a:chExt cx="0" cy="0"/>
        </a:xfrm>
      </p:grpSpPr>
      <p:sp>
        <p:nvSpPr>
          <p:cNvPr id="163" name="Google Shape;163;p1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4" name="Google Shape;164;p1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 name="Shape 172"/>
        <p:cNvGrpSpPr/>
        <p:nvPr/>
      </p:nvGrpSpPr>
      <p:grpSpPr>
        <a:xfrm>
          <a:off x="0" y="0"/>
          <a:ext cx="0" cy="0"/>
          <a:chOff x="0" y="0"/>
          <a:chExt cx="0" cy="0"/>
        </a:xfrm>
      </p:grpSpPr>
      <p:sp>
        <p:nvSpPr>
          <p:cNvPr id="173" name="Google Shape;173;p1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4" name="Google Shape;174;p1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3" name="Shape 183"/>
        <p:cNvGrpSpPr/>
        <p:nvPr/>
      </p:nvGrpSpPr>
      <p:grpSpPr>
        <a:xfrm>
          <a:off x="0" y="0"/>
          <a:ext cx="0" cy="0"/>
          <a:chOff x="0" y="0"/>
          <a:chExt cx="0" cy="0"/>
        </a:xfrm>
      </p:grpSpPr>
      <p:sp>
        <p:nvSpPr>
          <p:cNvPr id="184" name="Google Shape;184;p1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5" name="Google Shape;185;p12: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solidFill>
                  <a:srgbClr val="C00000"/>
                </a:solidFill>
              </a:rPr>
              <a:t>MARINA</a:t>
            </a:r>
            <a:endParaRPr>
              <a:solidFill>
                <a:srgbClr val="C00000"/>
              </a:solidFill>
            </a:endParaRPr>
          </a:p>
          <a:p>
            <a:pPr indent="0" lvl="0" marL="0" rtl="0" algn="l">
              <a:spcBef>
                <a:spcPts val="0"/>
              </a:spcBef>
              <a:spcAft>
                <a:spcPts val="0"/>
              </a:spcAft>
              <a:buNone/>
            </a:pPr>
            <a:r>
              <a:t/>
            </a:r>
            <a:endParaRPr/>
          </a:p>
        </p:txBody>
      </p:sp>
      <p:sp>
        <p:nvSpPr>
          <p:cNvPr id="186" name="Google Shape;186;p12: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2" name="Shape 202"/>
        <p:cNvGrpSpPr/>
        <p:nvPr/>
      </p:nvGrpSpPr>
      <p:grpSpPr>
        <a:xfrm>
          <a:off x="0" y="0"/>
          <a:ext cx="0" cy="0"/>
          <a:chOff x="0" y="0"/>
          <a:chExt cx="0" cy="0"/>
        </a:xfrm>
      </p:grpSpPr>
      <p:sp>
        <p:nvSpPr>
          <p:cNvPr id="203" name="Google Shape;203;p1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4" name="Google Shape;204;p1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0" name="Shape 210"/>
        <p:cNvGrpSpPr/>
        <p:nvPr/>
      </p:nvGrpSpPr>
      <p:grpSpPr>
        <a:xfrm>
          <a:off x="0" y="0"/>
          <a:ext cx="0" cy="0"/>
          <a:chOff x="0" y="0"/>
          <a:chExt cx="0" cy="0"/>
        </a:xfrm>
      </p:grpSpPr>
      <p:sp>
        <p:nvSpPr>
          <p:cNvPr id="211" name="Google Shape;211;p1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2" name="Google Shape;212;p1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1" name="Shape 221"/>
        <p:cNvGrpSpPr/>
        <p:nvPr/>
      </p:nvGrpSpPr>
      <p:grpSpPr>
        <a:xfrm>
          <a:off x="0" y="0"/>
          <a:ext cx="0" cy="0"/>
          <a:chOff x="0" y="0"/>
          <a:chExt cx="0" cy="0"/>
        </a:xfrm>
      </p:grpSpPr>
      <p:sp>
        <p:nvSpPr>
          <p:cNvPr id="222" name="Google Shape;222;p1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23" name="Google Shape;223;p1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6" name="Shape 246"/>
        <p:cNvGrpSpPr/>
        <p:nvPr/>
      </p:nvGrpSpPr>
      <p:grpSpPr>
        <a:xfrm>
          <a:off x="0" y="0"/>
          <a:ext cx="0" cy="0"/>
          <a:chOff x="0" y="0"/>
          <a:chExt cx="0" cy="0"/>
        </a:xfrm>
      </p:grpSpPr>
      <p:sp>
        <p:nvSpPr>
          <p:cNvPr id="247" name="Google Shape;247;p1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48" name="Google Shape;248;p1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4" name="Shape 254"/>
        <p:cNvGrpSpPr/>
        <p:nvPr/>
      </p:nvGrpSpPr>
      <p:grpSpPr>
        <a:xfrm>
          <a:off x="0" y="0"/>
          <a:ext cx="0" cy="0"/>
          <a:chOff x="0" y="0"/>
          <a:chExt cx="0" cy="0"/>
        </a:xfrm>
      </p:grpSpPr>
      <p:sp>
        <p:nvSpPr>
          <p:cNvPr id="255" name="Google Shape;255;p1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56" name="Google Shape;256;p1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 name="Shape 73"/>
        <p:cNvGrpSpPr/>
        <p:nvPr/>
      </p:nvGrpSpPr>
      <p:grpSpPr>
        <a:xfrm>
          <a:off x="0" y="0"/>
          <a:ext cx="0" cy="0"/>
          <a:chOff x="0" y="0"/>
          <a:chExt cx="0" cy="0"/>
        </a:xfrm>
      </p:grpSpPr>
      <p:sp>
        <p:nvSpPr>
          <p:cNvPr id="74" name="Google Shape;74;p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5" name="Google Shape;75;p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p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4" name="Google Shape;84;p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 name="Shape 94"/>
        <p:cNvGrpSpPr/>
        <p:nvPr/>
      </p:nvGrpSpPr>
      <p:grpSpPr>
        <a:xfrm>
          <a:off x="0" y="0"/>
          <a:ext cx="0" cy="0"/>
          <a:chOff x="0" y="0"/>
          <a:chExt cx="0" cy="0"/>
        </a:xfrm>
      </p:grpSpPr>
      <p:sp>
        <p:nvSpPr>
          <p:cNvPr id="95" name="Google Shape;95;p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6" name="Google Shape;96;p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p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7" name="Google Shape;107;p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 name="Shape 121"/>
        <p:cNvGrpSpPr/>
        <p:nvPr/>
      </p:nvGrpSpPr>
      <p:grpSpPr>
        <a:xfrm>
          <a:off x="0" y="0"/>
          <a:ext cx="0" cy="0"/>
          <a:chOff x="0" y="0"/>
          <a:chExt cx="0" cy="0"/>
        </a:xfrm>
      </p:grpSpPr>
      <p:sp>
        <p:nvSpPr>
          <p:cNvPr id="122" name="Google Shape;122;p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3" name="Google Shape;123;p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p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4" name="Google Shape;134;p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 name="Shape 143"/>
        <p:cNvGrpSpPr/>
        <p:nvPr/>
      </p:nvGrpSpPr>
      <p:grpSpPr>
        <a:xfrm>
          <a:off x="0" y="0"/>
          <a:ext cx="0" cy="0"/>
          <a:chOff x="0" y="0"/>
          <a:chExt cx="0" cy="0"/>
        </a:xfrm>
      </p:grpSpPr>
      <p:sp>
        <p:nvSpPr>
          <p:cNvPr id="144" name="Google Shape;144;p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5" name="Google Shape;145;p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p9: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4" name="Google Shape;154;p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jpg"/><Relationship Id="rId3" Type="http://schemas.openxmlformats.org/officeDocument/2006/relationships/image" Target="../media/image9.png"/><Relationship Id="rId4" Type="http://schemas.openxmlformats.org/officeDocument/2006/relationships/image" Target="../media/image3.png"/><Relationship Id="rId11" Type="http://schemas.openxmlformats.org/officeDocument/2006/relationships/image" Target="../media/image7.png"/><Relationship Id="rId10" Type="http://schemas.openxmlformats.org/officeDocument/2006/relationships/image" Target="../media/image6.png"/><Relationship Id="rId9" Type="http://schemas.openxmlformats.org/officeDocument/2006/relationships/image" Target="../media/image5.png"/><Relationship Id="rId5" Type="http://schemas.openxmlformats.org/officeDocument/2006/relationships/image" Target="../media/image4.png"/><Relationship Id="rId6" Type="http://schemas.openxmlformats.org/officeDocument/2006/relationships/image" Target="../media/image11.png"/><Relationship Id="rId7" Type="http://schemas.openxmlformats.org/officeDocument/2006/relationships/image" Target="../media/image1.png"/><Relationship Id="rId8"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elfolie" showMasterSp="0">
  <p:cSld name="Titelfolie">
    <p:spTree>
      <p:nvGrpSpPr>
        <p:cNvPr id="16" name="Shape 16"/>
        <p:cNvGrpSpPr/>
        <p:nvPr/>
      </p:nvGrpSpPr>
      <p:grpSpPr>
        <a:xfrm>
          <a:off x="0" y="0"/>
          <a:ext cx="0" cy="0"/>
          <a:chOff x="0" y="0"/>
          <a:chExt cx="0" cy="0"/>
        </a:xfrm>
      </p:grpSpPr>
      <p:sp>
        <p:nvSpPr>
          <p:cNvPr id="17" name="Google Shape;17;p19"/>
          <p:cNvSpPr/>
          <p:nvPr/>
        </p:nvSpPr>
        <p:spPr>
          <a:xfrm>
            <a:off x="611560" y="6283225"/>
            <a:ext cx="4754767" cy="261610"/>
          </a:xfrm>
          <a:prstGeom prst="rect">
            <a:avLst/>
          </a:prstGeom>
          <a:noFill/>
          <a:ln>
            <a:noFill/>
          </a:ln>
        </p:spPr>
        <p:txBody>
          <a:bodyPr anchorCtr="0" anchor="ctr" bIns="45700" lIns="91425" spcFirstLastPara="1" rIns="91425" wrap="square" tIns="45700">
            <a:spAutoFit/>
          </a:bodyPr>
          <a:lstStyle/>
          <a:p>
            <a:pPr indent="0" lvl="0" marL="0" marR="0" rtl="0" algn="l">
              <a:lnSpc>
                <a:spcPct val="100000"/>
              </a:lnSpc>
              <a:spcBef>
                <a:spcPts val="0"/>
              </a:spcBef>
              <a:spcAft>
                <a:spcPts val="0"/>
              </a:spcAft>
              <a:buClr>
                <a:schemeClr val="dk1"/>
              </a:buClr>
              <a:buSzPts val="1100"/>
              <a:buFont typeface="Arial"/>
              <a:buNone/>
            </a:pPr>
            <a:r>
              <a:rPr b="0" i="0" lang="en-US" sz="1100" u="none" cap="none" strike="noStrike">
                <a:solidFill>
                  <a:schemeClr val="dk1"/>
                </a:solidFill>
                <a:latin typeface="Arial"/>
                <a:ea typeface="Arial"/>
                <a:cs typeface="Arial"/>
                <a:sym typeface="Arial"/>
              </a:rPr>
              <a:t>WP5 - ACTIVITY 5.1: SUSTAINABLE MED CITIES TRAINING SYSTEM </a:t>
            </a:r>
            <a:endParaRPr b="0" i="0" sz="1100" u="none" cap="none" strike="noStrike">
              <a:solidFill>
                <a:schemeClr val="dk1"/>
              </a:solidFill>
              <a:latin typeface="Arial"/>
              <a:ea typeface="Arial"/>
              <a:cs typeface="Arial"/>
              <a:sym typeface="Arial"/>
            </a:endParaRPr>
          </a:p>
        </p:txBody>
      </p:sp>
      <p:sp>
        <p:nvSpPr>
          <p:cNvPr descr="data:image/jpeg;base64,/9j/4AAQSkZJRgABAQEA3ADcAAD/2wBDAAMCAgMCAgMDAwMEAwMEBQgFBQQEBQoHBwYIDAoMDAsKCwsNDhIQDQ4RDgsLEBYQERMUFRUVDA8XGBYUGBIUFRT/2wBDAQMEBAUEBQkFBQkUDQsNFBQUFBQUFBQUFBQUFBQUFBQUFBQUFBQUFBQUFBQUFBQUFBQUFBQUFBQUFBQUFBQUFBT/wAARCAH9BRI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9U6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op3aOF2Rd7hSQucZOOBUyfKm2A8+9IzBFJJwAOTXN+C/GA8WQXO+H7JdW8m2SAkkqDnHOB6EfUV0ci7kYEdRXHh8XTxdD2+Hd072+RTVnZlXTtVtNYhaW0nWeNW2Fk6Z4OKufdrg/hhus21nTyci2uP8R/7LXaaheR6fYXNzKcRwxtIx9gCTXFlOPlj8DHFVFZ638mm0/yNJ0+WfJEpaR4l0rxBNeRadfw3ctnIYriOJwWibJGGHUcqevoa1vavDv2WreW40LX9auB++1C/JLeu0ZJ/N2/Kvarq4jtYJJpXWOKNS7MxwFAHJNdOAxUsVhY4iate/wDX3HTjcPHDYmVCDvb+vzJvWjtXEfDX4mRfEddVkgsJba3s7gwxzs2UmXnBHAIOMEjtkcmu39q6cPiKeKpqrRd4s561Gph5unVVmh1FJS10mAUUUUAFFFFABRRRQAUUUUAFFFFABRRRQAUUUUAFFFFABRRRQAUUUUAFFFFABRRRQAUUUUAFFFFABRRRQAUUUUAFFFFABRRRQAUUUUAFFFFABRRRQAUUUUAFFFFABRRRQBynxB+Jvhn4VaLDq3irVI9H06a4W2SeSN3BkKswXCKT0Rj6cV59/wANmfBr/oeLX/wFuP8A43XnP/BSj/khuif9jDB/6TXNfmtX2GU5LRx+H9tUk0720t/kfO47MqmFq+zikz9cP+Gzfg1/0PFr/wCAtx/8bo/4bN+DX/Q8Wv8A4C3H/wAbr8j6K9n/AFYw388vw/yPP/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268E+OND+Inh2217w7frqek3DOsVyiMoYqxVuGAPDAjp2rfr5+/YP/5Nj8Mf9drz/wBKpa+ga/P8VSVCvOlHaLaPrKNR1aUZvqh1FFFcxsFFFFABRRRQAUUUUAFFFFABRRRQAUUUUAFFFFABRRRQAUUUUAFFFFABRRRQAUUUUAFFFFABRRRQAUUUUAFFFFABRWB408eeG/hzop1jxX4g0zw1pIdYjfatdx2sO9vurvcgZODgZzxVzw/4i0vxZotnq+ianaaxpV4gltr6wnWaCZD0ZHUlWHuDQBp0V8c+PI/HHxh+KVt8YvA9m8+k/Ci9vtN0jRXYLL4pkLm31YKc4jCLG0UO4HdLGxO1dpr6o8DeMtK+Ing3RfFGiTNcaRq9nHfWsjoVYxyKGG5T91hnBB5BBFAG9RXHeEfi94G8f6zqGkeGfGegeIdV07P2yx0vU4bma3w2070RiVw3GSOvFdjQAUUUUAFFFFABRRRQAUUUUAFFFFABRRRQAUUUUAFFFFABRRRQAUUUUAFFFFABRRRQAUUUUAFFFFABRRRQAUUUUAFFFFABRRRQAUUUUAZH/CS6b/bh0j7Wv9obd/lfrjPrjnHXHNavrXH+OPAcXiRBd2r/AGTVoeY7heNxHQNj6cHtWP4f+JUtpHNp2u2sw1W1GCsajdKPYZ5OOeOvavjJ55PLsZLD5pFRhL4Jq9mv5X2l+Z0+yU480PmQ+JUPgXxxba3ENunXx2XIUHCk4yfr0b3INdinjTRZBPjUYVaHd5iSHawx1ODyR7ivO/FPjy28aGDTbaGSK2ZZJJ3uEC7dqllYEE/dwTx1FYfhnRn8cX1naGFYltl/0i8Une6D7o9M44FfGUuIHQxtWhlFqkJy0WvxNLms+2t9fM1lTdk56HRafrlxpviPVLzTYTcRXESXfkkcurFW7dwHaj4kfFC0k+HutfZYpTNJZvG4YY8ouRGOe/LA/wCcVYvvBE0WuQxXGrWtrbyqIY1VtjmPGAir37DqfxrmfjR8NTNp+nWOl+JLXSY53EZ06/nWFbpuudwGXbO35TkDPGO+OCjndCOIhT92mm7ptN3bvor6b/5HqYSOHqYml7R6ad+hL+zr4xtdN0218H3ai21DyBfQsTgTrLmTH1ClT9M+hq/8fPGkrWFn4S0aTzdU1hxEwiblYy23Gf8AaPH0DV574y+Cet6H4aTX9d1WXVZbCFIPsunhY/JhUYGJCOgHX5M8/jXEaXr0enx3euWl1HZ6lbSQw2FmWdnjhH3iDjGcAKfXdJxzXo4nNcTg8Kstrx5Lrfryfle2m59XRy3D4vEPMKEuaz26c/5267fM+vPAPhG38EeF7LSbchjCuZJP77nlm/M/litTV9Ys9B0+e91C5S1tYV3ySyHAArlovi94Wbw0+rNqsHlQxq0kasGdWYZCbf7xwePY15Za2Ov/ALRWtJeX3m6T4LtZD5UCnDTkHn6njr0XoM8mvr6+a0MJSp4XL17SpJe7FbJd2+iPkKeBrYipOvjHyRT95ve/Zd2z6DtrqK8t454ZFlhkUOkiHKsD0IPpU+ao6PpFroOm29hYwLb2lugjjjXoB/n+dXq+op83KufR9Tw5Wu+XYdRRRWhIUUUUAFFFFABRRRQAUUUUAFFFFABRRRQAUUUUAFFFFABRRRQAUUUUAFFFFABRRRQAUUUUAFFFFABRRRQAUUUUAFFFFABRRRQAUUUUAFFFFABRRRQAUUUUAFFFFAHyb/wUo/5Ibon/AGMMH/pNc1+a1fpT/wAFKP8Akhuif9jDB/6TXNfmtX6hw3/uXzf6Hw+cf7z8gooor6s8QKKKKACiiigAooru/hH8K7/4oeMBo0UM0UYtZ7iSbbgR7YzsJyOhkMa8f3q4MbjsPl9CWIxM1GMdW2bUqU601CCu2cJRU01lcWuRNbyxFThvMQrg56HjrV7wzqWm6TrEFxq2kJrmnjiWzeeSAsD3V0OQw9wR7VrPEL2LrU1z6XsrXfprb8SVB83LLQjHh/UD4eOuC1c6ULr7EbnHyibZvCfUqCfwrPr9Cbr4f/Dq3+Cclm/h+4/sKK1/4SJ9GW4b7aD5ZYsT5m7cFyv3scYr4J8Sajp+q6xPcaXpMeiWDHEVnHPJNtA7l3JJJ9sD2r4LhPi9cTzxEI0JQVOTV3a1unXf008z2Mwy36ioNzTujMorT8P+HL/xLrGn6bZW8klxfTpbxfKcbnYKMnHTJrc+KfgGf4e/EDXdCWOd7ayuCIZHUkmJgHQk467GXp719pLMsLHFrBOa9o05Wv0TS/U8v2FR0/a202OQooor0znCiiigAooooAKKKKAP1Z/YP/5Nj8Mf9d7z/wBKZa+ga+fv2D/+TY/DH/Xe8/8ASmWvoGvxTMP98q/4n+Z+k4X+BD0QtFFFeedQUUUUAFFFFABRRRQAUUUUAFFFFABRRRQAUUUUAFFFFABRRRQAUUUUAFFFFABRRRQAUUUUAFFFFABRVTUNQtdJsLm/vrmGysrWJpp7m4kCRxRqCzOzHgKACSSeAK+VviB+0Jq/jjS49S0zWrz4c/DS8m+x6brNrY/avEfiyZshYtJtGRtkbrkrOyMzYDKqr+8oA+m/EHi/QvCcccmua1p2jxyHCPqF3HAGPoC7DNWNF1/TPElit7pGo2mqWbHC3FlOk0ZI6gMpIzX5saD8WvAnhrRZ/GN38EdNuNAvJ7pdMvfGDnxF4m8QLblUnupLiVmS1s42YBpjLKg/gRtwr3/9pL9n3wf4V0jwz4u8PWc3ga9bX9I03V9K8F6hPpEWuQXV3HatCwtXh3yIbjzUk27v3O0/KTgA4b4pfHHU/FHxwutXi8L6Jp+ofDy18SadbReNLxjpV35S2skt/bSwxOwnhiEbNDIiFo7hwj5DEZfh/wDaW0f4GWPxOaxOkaF4p13R/DuvW/g8ORDYa5qFttvW8hRuSCP/AEaeT1y/OWr0j4weA/2cvB+p+B/DXifxBZabYeGbi41ZPBdvNJfXeqXU2397dopkuLgHa+VcHzS2GLAYrj/Cv7Tes+MvHcV58O9K0XwnA2prdXPgXU4UtPFfiy3AZZ5t9yEjV0UB0jDuzrGcyR/doA+oP2d9D8NeFfgzoGn+FvE1t4u0aJJp31+3mikjvbiWaSa5mzGSoLTSSMVBwucdq+NvEXx48J+A/g148+DOn+P9NvNHs9S03T9A1yxu0zd6Pe30aXloJlO1p4IzcozIc+W0bfeDkew3XwZ8Z+Pvhn8fmsfDh8Djx80b6V4Uv7iKN2ZIES5kuDbu0cL3ZUo2xiQAGY7iQOb+LHxq8W+HfsQvPDfh3wB4Ih0tLGD4bePI7SWTxHOHHmRWq2bTtHHFHsUOUZCzAGMD5wAcF4s+Ll14K1TTfE9x4F8N6Lp/wy8U69Y6ZpfhEuuu3VhZWk4a3lieNY4bb7P5d1LN5rKym32x7mWvvjwj4iudc8FaRrmrWUeh3N3YRXlzZ/aRMtqzIHZDLgBtuSNwABxnpXyP4H8efs//ABG+KnhT4iPfN8NfGtxpsug33hjxfbfYhqNrJGIhC6TYjdwUiCyRsSyIEYHgJd0H9mrwLqX7Tmr+DCmqv4C8PeGtP1WLwhea9fXWl3txc3Nyqs1rLM0ZhhW1ULEFCZlOQQFAAPqbRviR4S8RX32HSfFGi6pe/wDPvZahDNJx1+VWJro6+CvjTr3gqD4h+Jfh34f+BHgfXNZ0VlSHTbvS47H+2N1otz5VhqEafub1I2DCFkBIUsknGBa+Avxy1G40fTb34Zajrut201mNSl+Ffj65MmqtZ5Ikn0jUpGJuAjqV8qV3AIZWMDYFAH3ZRXI/DH4oeH/i74Ug1/w3eNcWrO0E9vMhiuLO4Q4kt54z80cqHhlYccHkEE9dQAUUUUAFFFFABRRRQAUUUUAFFFFABRRRQAUUUUAFFFFABRRRQAUUUUAFFFFABRRRQAUUUUAFFFFABRRRQAUUUUANz6V5inx30mz8QXel6zZXWjGKVkjnmQlXUEgMRjK5xnoRjvXp9ZWveF9K8TWpttUsYb2LGB5i/Mue4PUH3Fefi6eJlFPDTSa7q6f+RMr9CSPXtMm0836X9q1iBk3ImUx/99ZxXivjjxnpHi7xlHp9hNHcxR2kji+gU5jkjV5CM9HUqvrweQeoOX8Uvh3afC+wXV9O1aWz02e4WKW2u4zNAhIbBfg5XI2/MrcsOe4zPhzcSN8TtDWbTLXT106CQ3DWijYUMTkSs2SOQ6859PpXwmdVq+PjHLsVTUVJpN7rfddu5jHEOFRRW6PQ/AcTi+n1rxRIsAeJbaBr7agk6ZOG68Ac+5963PFH/CQ23iDTV0CLbp0gVj9nRfLLZ+becdNuO/05qK+Ph74ywgaXqzGTT2IfbERw/swHXb1HpXe6Zp6aXp1taREmO3jWJSxycAAD+VLKslqU6UsFGX7pNSVVNc0ne7T/ACPTnWjP31v2Od8S+AovEmqQXj3TwBVCSRqudwBJ4OeDyfWuX+K3wOj+J2t6fqB1WSwNvH5Msflbw6bs/LyMHk+vbjjn1TsKODX2P9jYFuq3T/iNOWr1a2/pDoYyvh5qpSlZo8a+LuseO9F13Q7HwxaTXGmtGA5S3EwkkDYKyEj5VxjnI6tzxxp+OvBPhiTRb2x03TdHg8TG3M1tbpbwGZ2UbsbCOQcEfj1Fepbc15F4j+DFvN8Rz42udca1tIJEu5YTHggxgY+fPC4UZGPX8PJzLBVaanOEfaqbSabS5I21cbnrYTF058kZP2bgm7pN87vomfO730N4Lt9ZENjLYIGtdES3eKOWQ4DFsDjjDHJycYGBjH138M5jP8P/AA/JJs3PYwsdihF5QHgDgfgK85+MWq+HfEnhqy1KztbXWI1uxDLIUKso2Mdu4Ydex/8ArVxfh2DWLKxstNsLybQtN1JlSCPz3lln+bGV5+XrzgIDX55gMWuHsxnBP26lFWa63emuq8t16H0+Nj/bGEjNr2bT2ey01t189vmfQHiT4gaF4TUi/v4xN2gj+eT/AL5HT6mrfhPxNbeL9Fh1O0WRIZGZdkoAYEEgg4+lct4Z+Cug6KwnvEfV7zO4yXfK5/3eh/HJ9676GNIY1SNQiKMBVGAK/VMBLM61T22MUYQa0itX6t7fJHw+IWEhDkoNyfd6L5L/ADJqKKK+gPOCiiigAooooAKKKKACiiigAooooAKKKKACiiigAooooAKKKKACiiigAooooAKKKKACiiigAooooAKKKKACiiigAooooAKKKKACiiigAooooAKKKKACiiigAooooA+Tf+ClH/JDdE/7GGD/ANJrmvzWr9Kf+ClH/JDdE/7GGD/0mua/Nav1Dhv/AHL5v9D4fOP95+QUUUV9WeIFFFFABRRXp3wv+BPibxx4g0Ay6Jer4dvbiMzaisZ8ryc/OQ/rtyPqRXmZhmOFyug8Ri5qMVfd22XTzN6NCpiJqFON2eY19Y/AX9pC18A/DVj411u41Njdrb6bYxqJrmOBVUM7HP8AqwW43EfcYCvEfiN8EfE/gHVdbaTR77+wbK6eOHU5YtsUkYchG3dMsMdPWvPPevmM0y3KuOMtjTlPmptp3ja/pfW3n5HoYeviMqrNpWl5nsf7TnxHvPHPjxxb6+NX8L+VHc6bFAdsSK6DIZP+egbcp3DPHbpXjqMY3VxjKnIyARx6j0+tNx70tfR5VllHKcDTwNH4YJL19fPucNevLEVZVZbs3l8eeIl8UN4j/tm8OuMxLXrSlnORgqc9VI42kYxx0rBoorvpYejRd6UFHRLRdtjGU5S+Jnvv7LXxef4d32sNrmuyW3hK2tWlNi2JDJcM6hFiT724jeTt4+Xn1ra/aX+PC/EXwpoMnhfXZINEvBJFqOkECK4SZdjKJeeUIbjHykoevb5nxSHivhqvBeXVc7jn0v4ie1lbbqu99b+h60c0rRwrwi+F/eOor0/4W/AjxL448R+HzcaHep4cvJ42m1BYz5XkA5ch+mSoI69SKofEL4J+KPAOpay0+j339h2NzJFHqksW2KWMOQj7umWGOnrXvx4gyuWNeXKvH2tr2uu9revkcf1OuqXtnB8p5/RRRX0RxBRRRQAUUUUAfqz+wf8A8mx+GP8Arvef+lMtfQNfP37B/wDybH4Y/wCu95/6Uy19A1+KZh/vlX/E/wAz9Jwv8CHohaKKK886gooooAKKKKACiiigAooooAKKKKACiiigAooooAKKKKACiiigAooooAKKKKACiiigAooooAKKK4r4zfEWH4SfCjxb4znhNyuiabPepbg4M0iqTHGD6s+1f+BUAfP37RHxC0zx9rOuaXq0U1/8MfBd3b2urabaZaTxXr8pjNpoqDHzIjPC0vVWaRFbCxy1k+OrHU/Culakl9P/AMJF+01460iWx0qy0mNpk8N2cpEe2A/dtrWAtua4cr50iEnPCLr/AAD+Gc0nxI0TQdUlGpW3ww05LvUbzki/8WamjT3lw+fvPFDLlcjI+3deBjh/h7pbfGL4mW1hrmo3llb+N9U8T6xrkmnXUlpcahBpOoR6bYaaJomV0t44n8xlRgWYZP3myAemfCPwD4J0n4yfFjwNqtparJa6FpOhaXod4uY38LpZBQU3ffVruS+WTGSCke7qpPz74m0HQde8SaFfaF4q8d3PgDT7+Sw8Kxf2tNf6trt6iMhi0KOQ7YbeJSyvqEu4hQdjouZD3Hxy+D/gLwH8QNH8N3rXGs/D+PSNS8Qa5o+pX9zLP4bsYogj3VneiT7TCJ3Kw/ZdzRS4cgKUOfe/2d/hhcafbn4g+KtOisPFusWccFppSgeT4c0pQDb6bAuMR7VCtLt+9Lu6qqYAOR+GP7NvivT9Ee2XU7P4M6JcfvR4e8AQQzagWI+9e6pcxytcS46tGic/xuOT5p8UPhL8S9J034heEotD8Y/E64vb2x1LwV4k1bXLeS20nyEgkeSV5JEaCdJkmYMkR3qyqONwr2e+/b7/AGfNO8XN4auPiloqaqs3kMwErWyvnGDchPJAB6kvgd691vZVl0yZ0YOjRMQynIIx1BoLjrJI/IHxx/wUI+Nniz4gWfifSdWtPCWn6e7Gz8M2sZuLOVD94XbNhp2K8bgE29VCnmvefB+v/Fj45eFfG/ji1+Hms2Hi/wAe2trZ+FPFXhnXoFg0dLaPyZI5nkdJIbcXKT3BQRv5gmKZLKrV8A+X7V+x/wCwZ/yah4EH+xd/+lk9ePg8ROtUcZH6FxHk+Gy/CU6tGNne34Nj/EH7OPiiLQry00P4oarr0NwCsuh/EWyttd0q6Qg5jkXy45wD6iXjurV8x678LLvwl44sV0zSfEXgvxXpFtcMPBmha84a70/IaeXw5fEDeqsDI+nTqRyMJCSrt9mfGT9pT4Zfs+w2T/EDxfY+HHvcm2t5VkmnlUHBZYolZ9oPG7bj3rAbVPhp+2f8MZLvwj4nt9Vjs7kS6br+l7ku9G1BBuimRWCvG65B2sAHUlSCrEH2D86PJ/idpvw60X9j2fV/h/fvf6jqup2usaBqlxO9zq2o+IvtCeUzM+ZWujInlumNyKsiFVVSot6r4L8J6T4+8S/DXxxb3vh6017xH/wk3gLxVDuiW01C4iV54ba5A2w3K3SXEojcgSrPt2uNwPlw8LWHiL4o+Fl1XTovh54p1bXLvw54y13RpGa5g1cW6yRrZK7BLFNRgQTfaoU80lghIYlq9W+JX7Ovhbwr4m8HeDdEvNStPDnj+a+0HVtHvNTub8B49Ouby31KD7RI5ingmtUxImMmZSeQpoA5u08XeIvhT448Q+MNVto4fGfhpbeL4h6bp8LJb+JtFPy2+v2cQP8AroVB3jPAjniJO2I19oWd5b6lZwXdrPHdWk6LLDPC4dJEYZVlYcEEEEEdc18ma1rl3qHwD+DPx51ArJq+jaXYnxLtUsNR0q8jih1CNx/EiMyXQDZANv2yTXpf7K5l8K+H/FHwyuZC0ngHWpdJsVkkMj/2VIiXOnkseoWCZYcnvA2eQcgHuNFFFABRRRQAUUUUAFFFFABRRRQAUUUUAFFFFABRRRQAUUUUAFFFFABRRRQAUUUUAFFFFABRRRQAUUUUAFFFFAHn/wAWvitH8KdOsbyXSrjVI7iUxsLc4MYAzuPHToOcda8/sf2y/B0+0T6dq9q3ctDGyj8n/pXvpAPUA1UutHsb4EXFnBP/ANdI1b+YrhqU8RKXNTqWXaxw1KeIc+anUsu1j48+Lnxctvi1eSWf/CT2+i+GY42eK0FtcPNPKBlfNxHjG4D+LC9ecCvSPgn8QvCtj8E5dR1+aK1aE/2bqEzoS8+1dsSDAy37oqMAdmPqa8X/AGzPFlp8NPir4dt/DVra6s8lo93rXhtdLhdFtk58wS+UZIiyCXJVvlEYbA/i9a8GeGfhZ4g/Zjg1GfWPK8Luf7SuNXkcQzW84O0hxyA6g+Vtwc9gSQa8aOGxCrynK0nZ7nz1CVZYup7yckne/wArdeh6p8IfDfhax0d9Z8K3Ul9Z6kARPM2ThSRtxgEEEnIIzXoNcF8D28Ht8O9OHgbU49Y0BS4S7WTezvuJffwMNk9MDHHGMV338q9zC0o0KMYRil5LY+potunFvfy2FooorrNhtZ2uaPBr+k3Wn3O7yLhDG+04Iz3HvWjTX+6fSs6kI1IOEldMqMnGSktzzvwfoHhDQ7PV9Dt7+PUm5e7juHViABg9ABgfoa8s8I3GmaL4utNZsp4ZNLikdVt724WOaAHIyAT8wwcg+5B55rv/AIf+G/BWpeJNZ1LQPEdrrskZkint7W6jlFuXJyG2HPqBn3rzCPRoI/EF1oOmWtprM1xdbLK+MpZQiswfO04JUqQfQo1fiuc0cVhoYWp7CMOSTUeXXqnHo9302v2PvsC6c5V4OcndK99Onvdtvy7nuk3xk8I25w2rKzf9M4ZG/ULT9F+LHh3xBrFvptjdSS3M5IQGFlHCknkj0BpmifCnw/p9hBHdaba3tyq/vJpIhhm78dhW/YeFdG0yZZrPS7O1lX7rwwIjD8QK/QsKs9qShOvKnGOl0k726q97XPlqry6KlGkpN9G2rfkbFFFFfWHkBRRSZoAWik3D1ozQAtFJkUZxQAtFJmloAKKSjNAC0UmaM0ALRRRQAUUUUAFFFFABRRRQAUUUUAFFFFABRRRQAUUUUAFFFFABRRRQAUUUUAFFFFABRRRQAUUUUAFFFFABRRRQAUUUUAfJv/BSj/khuif9jDB/6TXNfmtX6U/8FKP+SG6J/wBjDB/6TXNfmtX6hw3/ALl83+h8PnH+8/IKKKK+rPECiiigAr239nX40WnwbsfEN9qF3d3olRI7LQYXISaUnLTMcYTaqqu7GTuPBxXiVKylcbgRkAjIx+P0rw85ynC55g5YDGK8JWv8rfdc68LiamFqKrT3R7H+0h8Wrb4u32g6rp19cx2X2Xy5tFnY/wCh3KsdzAfdIZWXDDrtPTpXjdFFXlOVYfJcHDA4Ve5Db7xYnETxVR1am7CiiivZOUKKKKACiiigD2/9nf412nwb0vxDeX91d3/nBI7LQYXIjlkJBeZmwVTCqq5AycnjiqP7R3xYt/i3qehavp19cpYG02S6PO5P2O4VjvIH3SGVkww67T0xivHqURllchSQoyxAJwMgZP4kfmK+LjwpltPOHniX759elrWtb8b736nqvMK8sN9Uv7v9MSiiivtDygooooAKKKKAP1Z/YP8A+TY/DH/Xe8/9KZa+ga+fv2D/APk2Pwx/13vP/SmWvoGvxTMP98q/4n+Z+k4X+BD0QtFFFeedQUUUUAFFFFABRRRQAUUUUAFFFFABRRRQAUUUUAFFFFABRRRQAUUUUAFFFFABRRRQAUUUUAFeMftUOl34K8KaJNH5ltrfjPQLG4Ts0Q1GGd1PPRlhKn2Y17PXi37WDRaX8ONF8SXDbbXw14q0PWLlv7lumoQpO/XosUkjc/3TQB5voPjrUfh58I/H3iXw/DHqXi3xr8SNT0nRY7ht0RuzqLaXBI+AcxRR2nnMo6pE3I6jlfBfgHWfHXwxt9O8NeB9N8aeGtD1u/msPFWt+K7jRdbvdS+1Si91C0a0tX+zI1wbgKokG5eoC8G9o+tW/h//AIRWyuIo4ovCnx01OykhKklhqS6i9sQPY6vA3HQJnsTW98NviRr3wX+CEfgK/wDhr41l8Y+H7Gawtv7M0aW7stSlUv5dxHdRZjVZSVc+YyspYhhxyAec/DHw1p/xP1jwNbyaVrMdx4s1i41HW7jWPEsmuyXGlaBcMLdFmkVf3D6hPCw+X5kBPO4Y+nf2oPjFe/AP4H+I/Hlj4fTxO2jiGSbTZLkW4eBp0SU7yDjCMxGAcnHBryn9lXwLP4L+Kdz4dvOZ/BPw58M6Cw/hS6la8muyvbLMkJPrhfSvoz4geFdJ8ceB9e0DXtNbWNG1KxmtrzT0Yq1xEyEMikEEMQeCCCDggjrQB+Gfxd0f4B/tMa1Y6r8IZrr4YeOtWmjgk8C6tYO2n3dy5VVWzmt1dYizHAV1VGJGBH0P7Z/C/wAJ3/gL4J+EfDOqXIvdT0Xw9Z6bdXKkkTSw2yRu4z6spPPrX5YfDn/gl/8AF3xt8TR48tLLR/gJpVtqkd7pGlSXUmpXtikbK0LBQzB2BVSTJKpLbjtAwB+v2obv7MuNxBbymyQMdjSexdP4l6n4A7a/Yv8AYO/5NR8Df7l3/wClk1fj75fFfsJ+wjx+yr4HH+xd/wDpXNXzOVyvWl6f5H7jx3R9nltF/wB5f+ks+GP2xP2iPhF8XvHnjH4XfHjwPqPgfxb4cvZrTRPG+giO/khgLNJbNNGGVjG0UkbtEGbJZseW3T0r/gkP8D7n4f2/xH8W2HibT/E/g7W5LWx0vUNPjnh+0tAZS7vFNGjRlfNVcEHkuASBloP+Cgv7FXiP9or40aYnw4+HVnb6pqUUV14g+IWq6jJFbrsQww26x+YeiIpfy4WY5j54bP0z+w1+zXr/AOyr8FW8FeIfElv4kum1Ga/iazidIbVHRAYULnLDervnC8yHjufpz8LMf9oTwJY/8Le0prq2nl0jx/pzaPcw2N0bOU61p5Oo6VOsyjdHIFhukEgGQViHPArhPgdZeNdc8M6b8WvDXwvsfEF3f6UXs73xd8R73UNaa2cZa3tjJaNFauTnIVkBYAMe49z/AGrhb6X8N9I8UzD974W8T6Lq8b91UX8UM+Pc2886/wDAq4v4a/ES++Btl4v8Iat8P/Gl7FY+I9Uu9E/sLQJry3urK5upLmFI5kHlqVMzJiRkChV5xQBzPwL1uz8TfCXxL8H5rx9W8J3nglb/AMJ3F2oF0dDuIZLZrK5AG3z7SRTCTjlWiz8watH9kfXrnXvHVrrV7K0974n+FnhLV7uckfvblTfRSsfc5T8/auH+HsN58FtWjbxTZx6ReaB8LfEGvahaGRXNql3q5ukgZlOGaNY2U7cjdnBIIJ7f9j7w/eaF40/si/tngu/Cnw18JaBdRsCPKuyt5POn1Akiz6cevIB9ZUUUUAFFFFABRRRQAUUUUAFFFFABRRRQAUUUUAFFFFABRRRQAUUUUAFFFFABRRRQAUUUUAFFFFABRRRQAUUUUAcb8Vviho/wd8FXninXkun0y1ZEkFnF5kmXYKuBkdyOp718yyft2eLPHzXcfww+Eesa9AjbI9Rug7Rox6eYkSlR9PNFfYGpaZaaxata31rDfWzMrNDcRq6EqQynB7ggH6gVNDbx28YjjRURRgKoAArOSk9mcNejXqS9ypyx9NfvPzT+JXhv4w6C2o+OvG8mj/Dpdccw3l9b2cl5dMrKF8sSIs7RKVAUIZY1IGO1ehfso/s72/jD4R/E7w1f+Io9S8J69c2q2OoaTIpDGI+asu08xvnyw8TqCNuOhBP0j+1fqU+n/s/eMltRbm4urP7GpupkijVZWEbuWcgDajM3XkgAc4r85fB/iDX/AAFrUGqfBhvEN4+m2cY167giaWxu5cqGKRFM+WST98bsZYBMGvewOT08Zh3UTtJPrt/wD47F+yy7GJTvNNa99dH6n3x+zr/wrH4MzTfCHw74vTV/E8M8t3dwTk+Y820CQAgbAVVBlASwCnPQmvf6+ZNC+BfgHwf4iuf2hZJtUa5ksZtfewSVZII3lgLSGMbFZiQ74DHGW7cAeg/AH9ozRP2gLHWJtKsLzTZ9LkjSe3u9pO2TcUYMpwc7G47Y+lctbCqMOfDpuMbXb6M+mweIVO1CraLd+VLrFHrlFNDbulLXnnsiVyXxG8beFfB+hOPFuvWOgWF/utVmvbpYN5ZSCFLEc4yeOnWtvxFr9n4X0HUtZ1CQw2Gn20l3cSBSxWNFLMcDrgA18aa03hD/AIKSWIsLG71bwdqXhSbzla4gjnSaGfAb5Q45/deowf7wzVeynKDnFXSPVy/DU61VTxEnGkvikle3bT1N+x/Zrj+BXwn+Ivijwv4tuNTvr7RZGsruJBEsVuv70lWRjuYqOHGPUda+fvh3408Y/Dfwx4eutMv/AAvq1mzNe2unXV6kd3bnzCrAgvG/LKcLlgeSAea0vjR8fNf+GPxQtPhtY3d+/wALPBUFnpWoR2MYklu4/s6qTPJgcncV2ZCkr0J4HuP7C/wt8GS+FbnxQi6b4g1qO+kit9Ujk8zZCFQqVjbmFuWyGUP17EV8ziMDDEVI04r3V/nc/RKkMRluBeMxi51Us1p0ask9rO1mXtN/brj8PagunfELwHrXhS7KgoVUybuxYq4Qhfdd1e4fDb45eCfi00ieGNbiv7mKPzZbRkaKaNcgElHAOMkDI45rsdS0ax1m1e2v7O3vbZxhoriJXQ+xBGK57wf8J/CPgDU7+/8ADugWWjXV8qpcNaR7FZVJIAUcLyf4QM/hXsU4V4NJyTXpqfnlatga0G4UnCfk7x/HX8TsKKKK7DyRtef/AB916/8AC3wS8d6xpVw9lqVjot5cW1xHjdFIsLsrDOeQQD07V6D/ACrzH9p3/k3b4k4/6F6+/wDRD1E/hZ14RKWIpp7cy/M/Nn4YfGL9p74zXV9beDfE2r63PYIklwsclrF5asSFOZAo5wenpXoX9h/tu/8APTXP/AzT/wD4utH/AIJRf8jZ8Qf+vK0/9Dkr9IB+teXh6LrU1OU395+jZ3m0Msx08NSw1NpW3j3Vz4w/ZT0z9pW1+KySfFN9Tbwr9imB+1XFo6ed8uziJt2fvdq6v/goX8TvFHwp+D+h6r4T1m40PUJtehtpJ7cKWaI29wxX5geMop6dhX1H+lfGv/BUz/kg/h3/ALGWD/0luq6pwdKjK0mz5rBYmOZZvQnUpRim0rJafcea/sOftpeI9e+IzeDviJrkmrJrRVdMvrrYphuQD+5OFGRIOmTwygDO7j9FOvJr8XfFXwdubH9m34efFTRllixPdafqckTEGOVbuU28wwMg4+TdngpHjqTX6U/sc/tDRftAfCm3uruVP+En0rbZ6tCMAl8fJMAD92QDPQfMHA6VjhK0v4dTfdHscUZZRu8fgo2hdxkl0advx/rc9A+OutX3hv4LePNX0u5az1Gw0K+ura4TG6KVLd2RhkYyCAfwr5S/4Jz/ABu8dfFvxF41g8X+JLrXIbK1tnt1uQg8ss8gYjCjrgflX1D+0h/yb38TOf8AmWtS/wDSWSvib/glD/yNfxC5/wCXOz/9DlrSpKSxEEnvc87LqNKeS4ypKKck42dtVqfSP7enxE8R/DH4FnWfC2rT6Nqf9p28P2m3CltjB9w5B64HbtVL/gn98SvE/wAUvgvqGreK9Yn1rUo9Znt1uLgKGEYihIXgDjLN271lf8FMP+Tbz/2F7X+T1n/8Evf+TfdU/wCw/cf+iYKOZ/WeW+lhqjT/ANXXW5Vze0te2u3c+wqKKK7z4sKKKKACiiigAooooAKKKKACiiigAooooAKKKKACiiigAooooAKKKKACiiigAooooAKKKKACiiigAooooAKKKKAPk3/gpR/yQ3RP+xhg/wDSa5r81q/Sn/gpR/yQ3RP+xhg/9JrmvzWr9Q4b/wBy+b/Q+Hzj/efkFFFFfVniBRRRQB6B8JPh94e+JGrJpGpeLD4a1SaQR2qTWIlhnJwAok8wYckn5SOeMHPFfQH7RH7P/hHRdK0jXL3xOvhu10/TodMEKWInlvZIlwrKvmL85XGf93JNfL/gLxhJ4B8VWevW9nb313Z7nt47oExLIVKq5HcqTuHPUCuk8T/HTxN468I3eg+J7gayjXS3trdSAJLbSgnIG0YKFWcbSOMjHTFflOdZPxDic9oYvBYlxw8PiXu310dtNdLfF8j6DC4rB08JOnVheb9em1/+AefS+X5riIs8W4hWdQpK54yM9celMoor9UiuVWvc+fCiiiqAKKKKACiiigCexW2kvIFvJZILQuBLLDGJHVc8lVLDJA7FhX2H8Fv2bPCur+B/Ed3YeJ4fElvr1j9hhuxZGI2TBg5LIXPzh1jbbx9wetfGteoeH/2ivFng3RdA0jw5NFo+naVmRoVQP9skZiztKSOQSSAoxgY7jNfnXGeV51mmFhSyav7OXMr3tay13s3e6Vradz2ssxGFoTcsTG6/HsYHxM8I+HvBWsnTNE8T/wDCTywsVuZ4rMQwowx8qv5jbznPQY46muOrU8UayniLxFqWqx2i2IvZ2uGt42LIjOdzBTjO3cTgHoCBzWXX2eW069HCU4YmblUSV27Xv12sjza0oSqScFZfMKKKK9I5wooooA/Vn9g//k2Pwx/13vP/AEplr6Br5+/YP/5Nj8Mf9d7z/wBKZa+ga/FMw/3yr/if5n6Thf4EPRC0UUV551BRRRQAUUUUAFFFFABRRRQAUUUUAFFFFABRRRQAUUUUAFFFFABRRRQAUUUUAFFFFABRRRQAVznxE8D6d8TPAfiHwlq6s2ma3YTafceWcMElQoSp7MM5B7ECujooA/OCW38bQeMNE+IJkV9T0Gz1W08Y6d5O6O38VaVot5Fa32D8u24tpUZSBjakPJOAPQ/iJ8H9N8M/sa3PjzTPE/jeLxOnha31NtRTxpq5SS6eJHecxfadmWZixUKF56V6v8fPDs3wv1rUvjFo1guo6WumtaeO9CUhf7T0mNWP2pM8G4tUaRgOskZePOfLx4n8TPFGo+A/gn4h+B2q/EL4Tvpkekto9lruueMTYaraWLRL9mWfT1tZDLMsLJgrIPMADYGeQDhPjt+1940/Z2/ao+KWl+G7LRb63vm0uVzqtvK7Lt0+EDaUlTjluua54f8ABUL4rt/zBPCP/gHdf/JNbH7Qn7NHiT9pT9qvxTfeCb/SpLU+G9D1QzX87xLLHOk8aOmEYkEW3cDqPWubX/gmT8XF/wCXzw1/4HTf/Ga8TEfWlUfs72P0/J4ZDLCweN5efrdvuX1/4KffFZv+YL4S/wDAO6/+SKdL/wAFMvincwvG2jeFArqVOLS57j/r4qmv/BM/4uL1u/Df/gdL/wDGaWT/AIJs/Fi1heRrvw5tRSxxey545/541wSlmHS59fQpcIXXM4fe/wDM+WAntX0T8K/26viB8HvAWl+EdF0zw9caZpwkEMl7bTvMd8jSHcVmUdXPYcV87b+K+gfhj+w78RPi74F0zxZodxoiaZqAkMK3d1IknySNGdwERHVT3/wrycK8Rzv2O5+gZ5HKZYWP9p25L6X01s/0udif+CnnxWXpovhL8bO6/wDkio/+HoPxXX/mCeET/wBuV1/8k1Cf+CZ/xbb/AJe/DY/7fpf/AIzUTf8ABMr4ut/y+eGf/A6b/wCM17UZY7rc/NK1PhT7HJ97/wAzlfi9/wAFCPiP8UPh7rHhXVdJ8M2+n6mscM0tpa3CyqPNQgqWnYA5XuDX3VoPwr0r4q/Gr4zNruueK2j03W7C2t7PSvFWp6dbwRtpFjI0Yit7iNOXd3JABJkOT0r4a8df8E+/iR4B0vT9X1q60KXTjrOl2Tx2V3I8zNcX8FugVTEoJ3Sr3FfW9x8eW+GvxP8AixaaN4y+EdxJq/iD7XIPFXjV9Iu9Kmj0+1syktqbRvNVTZqcpIud2Mj7w9jC+15P3u5+Z58sDGvFYC3Lbp3ueXeJfB11rGtW+n3uqzJ4C8K6z4l0rxJrGrXT3E//AAjNrc6dqP2dppW8xys6Jagks3lu/XrX1r+zLoGrW/gbUfFniO0n0/xJ431SbxJeWN0pE1lHKqR2tq+RndFaxW8ZB6MrV5F8N/hndePtZf4cX1+up+C/Bmq/2t4u1Aoq/wDCUeILphqRhVATizia5jlIY5YiFOQjE/X1dx8wFFFFABRRRQAUUUUAFFFFABRRRQAUUUUAFFFFABRRRQAUUUUAFFFFABRRRQAUUUUAFFFFABRRRQAUUUUAFFFFADa8i/aO/aCtf2fvC9nfPot9rmo6lKbawtrdCImmAyFkkwduRnAGS2DgcEj12q9xYwXjQtcW8U5hfzYmkQMUcAjcuehwSMj1PrWtGUIzUqiuu2xjWjOdNxpys++58V+G/wBnP4lftPa1b+KPjXqdxoegRsJLPwrZkxHb8x+ZMnyuDjLbpSCQSuBV79rj9mnw54P+GEPiLwZZXWlXmkXNtFFa2lxIYgrssOUjycOzmMll5YjJySTX2divlr9rb4y3095ZfCTwPGNQ8Ya66JcNFhjZxk7lwf4HOA24/cUFuMqw9/BYzE1sXD2ekV0WkUutz5vHYHC4fCTdTWcur1bfS3/APnrQ/iF8SdF8aXmheD9e1r4m6DYxxnVrDU4BcwOrDbNA25nynLLlWAYgkAgZP1rqOi+C/Cfwt1bRfAWoaP4I1PV0SWNWult5fNYr8rktuVsZTH8JPFc/oP7Fug6P8NbbQ/7Ruv7WSFpp7iNgIZrwqQJHXbuZVJwqk8AHuzE/PF54StLeHw/o15ph0rVla7uNUvBMzt9lhdgzbCdqsoim4xztU98V7X+y5hK9KfLyPXTe2t3snt26nzM5Y3LV7KpT5vaK0dXpeystHZ69z6o+Hvh34ifDj4J+I/tNx/bHicLNcaZbNMbkp8gCqCfvcgsFHHIGeTVH4N6x8VviB8KfGFv4pjn0bxBIksGk313a/ZJQ7REAlAowFbGHA7nrivBYfjp49m05PA+hXc3hGxt7CS5guteb/T5YUjLBI38sAAqDsAXIxgPxWV4L/aR8c+CvBd2//CQ3niDUtSST7Nb3yGcWKqQGuDI2WPRgE+6OWb0bwK1GpUlOel2z9ly3Kq2HwUKXKubTd3a+ex9I/sz+G/E/g3Tdd0L4ga7b39/dSLJBpdzqAupo4yGDsQSflfg46cHoc18tfGb43P8ABD4heIfDvwUsLLwl4fsriO313WLPTVuGa8ctlC0gYBU2uqoAvzLJjiszRNLZPHmiarZatF4o1bXLa4ltL64idFi1ko5jRlf75WZoTkjB3qcY4r0f4d/sIeOdP8Kp9s8aW8Vtrkcc+ueGruzLRyMRkxvIHbLoTxIF+VhuHQVtCNKjJ1K0t+nQ+hpwoYao6uJmvetpbT7tduhxHwT/AGe/HXxq8YfEfXbLxy/hjQr7Wy9wzWou21RTmeEshKo8TR3CnBJUhhlTxXf+K/2M/HXwLvIPGvwS8RSHV4Ix/aGiMNkN5tB3bEZmVgcn9254ySrAgCrH7PvjXVf2Vfi3d/BfxvcF/DuoTed4f1aTIjy5+UZPRXPBA+7ID1DZr7gwG5r57EYWNGWmqeqZ14/iLH0sRePK6LS93lXLJWS10u/v06Hzb+zd+2VpXxg1X/hEPEmnTeFPiFAXjl0udGCTugJfyyRlSApJRsEDOC2Ca+k6w18E6DH4sPidNJtF8QG2NmdSWJROYSwbYWHJXIBwen4mtzHQVjFNbnx2Oq4atW9phabhF9L3s+tvIdRRRVHnhXmH7T3/ACbt8Sf+xevv/RD16fXmH7T3/Ju/xJ/7F6+/9EPWdT4GdmD/AN5p/wCJfmfk3+zp+0h4m/Z01DW7vw3pVhqcmqRRRTC+jkYIELEY2MvXcc5z0r3T/h598U/+hS8Pf+A9z/8AHa3P+CUihvFnxBBAI+x2nX/fkr9H/LT+6v5V5eFp1JUk4zsfpPEGZYDD5hOnXwiqSSWvM10XkfKH7GP7WHi79orxB4ksfEmi6bpkWm20U0LWEUqFyzMCG3u3GAKxv+Cpn/JBvDp/6mWD/wBJbqvsjaF6AD6V8bf8FTP+SD+Hf+xlg/8ASW6rrqxlGhJSd3Y+Xy2tSxGdUalGn7OPMtL3L/7Evg3TPiX+xXD4Y1yH7TpWoSX1rKi4DBWmYhlJHDAnIPYgelfHPgLxJ4i/YX/acuLHVBJLp0E32TUEVcLe2LkFZlHOSBhxjupXPWvuT/gnHz+y7oo/6frz/wBHNWR/wUF/ZxHxW+Hf/CW6La+Z4o8NxNKVjUF7qz+9JH7leXUc9GAGXrnlTcqMKkPiR72HzClRzfFYHFfwqsmn5O+j/r9D2L48atZ+IP2ZviBqWn3CXdjeeFL+4gnjOVkja0kZWB9CCK+M/wDglF/yNXxC/wCvOz/9Dlqh+yT8c28Vfs7fEv4R6vcO95beHtRn0dvvM9u8EglhHqUZgwHo5A4Wr/8AwSh/5Gr4hf8AXnZ/+hy0e0VWrSkvMv6hPLctzDCz6ONvNX0Z7f8A8FMP+Tbz/wBhe1/9nrP/AOCXv/Jvuqf9h+4/9EwVof8ABTD/AJNvP/YXtf5PWf8A8Evf+TftU/7D9x/6JgrT/mL+R5a/5Jl/9fP0PsKiiivRPhQooooAKKKKACiiigAooooAKKKKACiiigAooooAKKKKACiiigAooooAKKKKACiiigAooooAKKKKACiiigAooooA+Tf+ClH/ACQ3RP8AsYYP/Sa5r81q/Sn/AIKUf8kN0T/sYYP/AEmua/Nav1Dhv/cvm/0Ph84/3n5BRRRX1Z4gUUUUAFa/hHw1d+MvE2l6HY4+16hcJboW6LuIBY+wHP4Gsivqf9k/xjodjper6p4m0fw/p1n4fRDD4ia1jiuhI4cCLIXMjFQ2NvzcY5zXyXFGb4jJMsqYzDUvaSWiS3u9Fp116Ho5fh4Yquqc5WR8w6pptzoup3mn3sTQXlpM8E0TdUdGIZT75BqtX0X+114m0xfEFtZ6FomgCw1W2XUW16ztYpZ7xmdwxEuOAGU5wcn17V86V08PZnWzjLaWNr0/Zua2v/VtehGNw8cNXlShK6QUUUV9IcIUUUUAFFFFAGh4d0O58Ua/p2j2S77u+uI7eIf7TsFBPsM/pSeINDuvDOvajo98qpeWFxJazBTkb0YqcHuMivo79knxZo1rHq114k0bQbXT/D8C3EfiKS1jjuYZGJCxlwMuzKHxj5vlI5zVf9rfxVpT32njw9oWgy6drlt9tbxFb2sUs9y29lZBJj5SuFzj5vmHI6V+XLirHPiX+xvqz9nb4r6X33/w9Nz3v7PpfUVivaa9j5qooor9RPBCiiigAooooA/Vn9g//k2Pwx/13vP/AEplr6Br5+/YP/5Nj8Mf9d7z/wBKZa+ga/FMw/3yr/if5n6Thf4EPRC0UUV551BRRRQAUUUUAFFFFABRRRQAUUUUAFFFFABRRRQAUUUUAFFFFABRRRQAUUUUAFFFFABRRRQAUUUUAc/4/wDC6eOPAfiTw5K2yPWNNudPZvQTRNGT/wCPV8rfsjX1j4i1rWLLUjFPe+LvBej6syzIGZbq3gfSdUiJIzmOW2hVuf8AloK+ya+CPG3h3Svhp4h8aw3M3jaxv/C/iJjpUvgu+tLCaTTPEVxFMEnluCFSBdQimj8wMCmAem4gA6f9la6m8O+LvhC2ouUvda+H1x4QvI3OWW/0C9ERQn1xPd85z+6r7JuJvIhZgVD4wvmNtUseACcHGTjtXwnfeILv4c2ISXwJL4G1z4X6vY+OJbaTWn1u5vdFv3uLbVbiWd8tJKFN1LJhm5SMgk9foH9sr4W33x2/Zd8b+GfD6G/1a9sku9LS3nCefPDIk8QVtwX5igAyccg0Afnr+0R+3t+1l+zn8ap7Dxhp2i6PpnntNZ6XHp6zadfWwYYMV0QJXBGMncrAnlVPy1+pXgLxtF8S/hH4c8XwW7WkHiDRLbVY7eQgtEs8CyhSe5AfH4V+F0Hx0+JPgv4gab8Jfjd4hTxJ4M07V7W117SdeaDWxYxBlE3lXALvHLHGzr+6kBUgr2Ir97INNstF8MR6fp0Edrp9paC3toIRhI4lTaiqPQKAB9KT2Lh8S9T8Fd1fsJ+wlz+yr4H/AN27/wDSuavx08zjrX7E/sHnP7Kfgb/cu/8A0smr5jK42rS9P1R+5cd1vaZZRX95f+ks80/4KGfGP4+/CPwdZ+Ifg9Y6bceFrRXbW9WhgF7fWjqzA5hZSiwqB8z4Yg5zsAy2N/wTN/bW8XftTaX4u0XxzbWkuueHhbzx6rZRCEXUMxkG14x8odWj+8uAQwGAVy3x9+2poPxj/Y0/aC8a+NfAfiLU/CPgbxRqy3do0erRNHf3E0QmuM2byMZAkrSgs0eF3KMgMoP2N/wSh1bRvHHwN17xqulaTZeMdS1mSz1260rTo7FZ2hVXizHFiPO2ct8iqMyNx3P1B+FHtv7R902peLPgz4YSQD+0PGMWo3MfX/RrC2nvGY+yzRW/PqV9a8UuFt/F37G9iTabLz4v+LCUVlBkS21bVmkcKcZBWwLDP+xnjFdF8XfiJKnxq8XeJNNsItem8H6baeBtG0i4m8qPUdb1e4gkmiVxyuyBLMsRyFaQnASvLLhbf4fw+IbS30bx14T8W+AtNhbw14RvPEdtrOg2uo6kk+m6aLWQsZg26SQKj7QiZOFGKAPp79klk1j4e+IPFqjB8WeKdW1dTjAMIuWtbYj2+zW1v/8Aqr2+uY+Gngq2+G/w78M+FLPabbRNNt9OjZRjcIo1Tcfc7c/U109ABRRRQAUUUUAFFFFABRRRQAUUUUAFFFFABRRRQAUUUUAFFFFABRRRQAUUUUAFFFFABRRRQAUUUUAFFFFABRRRQAUUmaTcMkZGaAK+oQzT2NxFbTC2uGjZY5mTeEYjhiuRnB5xkZrw/wDZ4/Zsk+FWr634o8T6lH4j8Z6pPJu1LDYSIt/Dnoz4DN6cKOBlvePajiuiFepTpypxdlLc5amHpVakas1dx2I5p1gheR2CogLFmOAABXzT+zzZj4l/Fbxr8QrqFJLXzjaWPmIDgcc+xEaoP+BmvdfiN4f1DxV4H1nR9MuYrO9vrZrdJplJVQ3DZxzypIz2zntisz4M/D0fDH4f6boknkveoGlupYR8skzHLHOATjhQSOijpXXQrQo4WpZ+/Ky+W7+/Y83FUKmIx1G6/dwvL57L7tzE+PXw10Pxd4RvtZvrXGqaLZXFxaXkfyuuI2JQ+qn0/EYNeefsO6BpzfCqXVGs4X1GW6mtWuGQF/JBVgmew3MTgdePQV7f8UVLfDXxUFBLHSrrAHX/AFLV5J+w/DJb/BYrLG0b/wBpT8OpB6JWMZP6u1fqj7CFSX1OSb6r9Tl/2tvg7pPh3wCPFvhfS4tK1DTNSivZms8xqA21GdUHyg7lhJKgH5cmvorwD4qg8ceCtE1+3XZHqFpHceXnOxmUFlPuDkfhT/HHheDxr4Q1jQbklYNRtZLYsOq7lIDD3BwR9K4b9mnwH4l+Gvwxg0DxNJbtcW9zK1ulvIXEcLEMFY4HO4ueMjBHPYRKaqUUpPVP8DOdVVcMlJ+9F/gyh+1F+z/Z/H74fy2KeXbeI7DdcaTfNxslxzGzYyEfgHHcKedorpPgRpvjPRfhVoNj4+mguPE1vAI55IZTKxUcJ5j/AMUgGAxBIJBIJzmvQaP1rN1pSpqk9jB4icqKoPZO4tLRRWJzBSUtFADQK8y/ae/5N1+JP/YvX3/oh69OrA8deEbP4geDdc8NahJNFYatZy2M727BZFSRCjFSQQGwTjIP0qJLmi0dGHmqVaFSWyaf4n5nf8E5/i74P+EviPxrceLtetdCivbW2jt3uiQJCrybgMDtkfnX3P8A8NlfBb/ooWk/99P/APE15F/w65+Ff/Qa8V/+Blv/APGKP+HXHwr7634q/wDAy3/+MV59KGIox5Ukfd5lisizPEyxNSdRN22S6Kx7h4Y/ai+FfjTXrLRNE8a6dqGq3r+Xb2sJbdI2CcDI9Afyrwr/AIKmf8kF8O/9jLB/6S3VdV8NP+CfHw8+FfjrR/Fmk6r4in1DS5vOhju7qFombaV+YLCCRgnoRXqfx8+AXh/9onwjZ+HvEl1qFpZWt8l/G+mypHIZFjkQAl0YbcSt26gfj0SjUqUpRnuzw6NfL8DmNGvhpScItN3SueXf8E4/+TXdF/6/bz/0c1fTzqHUqRkEVwXwV+Dui/AvwJbeE9BuLy5063lkmSTUJFeUs7FiCVVRjJ9K73vW1KLhBRfQ8nMcRDFYyrXp7Sk2j8ov2tvhDefss/Hiw8Z+GrXZ4b1aeS6tolGIo3IxcWjYHyoyu2B/ccgfdNd//wAEof8AkaviF/152f8A6HLX3L8Y/g74e+OXge68LeJYpWsZmSVJrdgs8EinKvGxBAbqOhyCR3ri/wBn39k7wl+zhqGs3fhq/wBXvJdUijimGpzxyABCxXbsjTHLHrmuFYVwrqpHY+wqcRUsTk08HXT9s0lfuk7q553/AMFMP+Tbz/2F7X+T1Q/4Je/8m/aof+o/cf8AomCvffjj8E9E+Pngk+F/EFzfWun/AGmO68zT5Ejk3JnAyysMcntUPwH+BOg/s9eD5/Dfh26v7uxmvHvWk1GRJJN7KikAoijGIx29a6PZy9v7TpY8X+0KP9jPAfb5+bytY9LooorrPmAooooAKKKKACiiigAooooAKKKKACiiigAooooAKKKKACiiigAooooAKKKKACiiigAooooAKKKKACiiigAooooA+Tf+ClH/ACQ3RP8AsYYP/Sa5r81q/Sn/AIKUf8kN0T/sYYP/AEmua/Nav1Dhv/cvm/0Ph84/3n5BRRRX1Z4gUUUUAFP86Qw+T5jeVu3iPd8u7GM49cAc+1MopOKluhkjXEzwRwNK7wRlmSNmJVS2NxAzwTgdPQV0fw78A6j8SNfk0rTUJmjtLi7ZsZCiONioPsz7E/4GK5gMysGU4IOQRwfrX2Z+zn8X9C8O/D3+2fGX9i6HcPd/2dZ3tvYrDc3aAIWZxGvzKrEZcDHy88ivheLs4xmQ5a6+X0PaTeiS3u+qVtT1stw1LF1+WtOy/rqfGSmlr2H9prxE8/j670az0/RtP0K38uWybR7WJFuYnRXSVpFHz5DduBg+ma8z8M+F9S8YatFpekwpc38o/dwtNHEX5HCl2GW5+6DnrXvZZmTxeXU8fiYqnzR5mm9l5vQ469FU60qVN81nbYyqK+hP+GS/FI+E/wBtOjTHxidU/wCPETR8WflkEk7sbi+D1yBXh/ibwzqPg/VpdL1WFLe/h4lhWaOUocn5WKMcMMdCQawyviHLM5nUp4KtGcoNppNX06ry8y8Rg6+FSdWLVzNhje4mSKNS8jsFVRzkk4AH1NdD8RPA958N/GOo+Hr5t9xZsoMiggOGVXDD2IYV6z+yf4ui0/xVLY6zbaG/h6zgk1Ce/wBUt4xLZ7SArRykZyZGQYJ78c13P7UXxW0nXvBujat4QTR9RttUaW1vNUayR72AoFKR5dd0ZIL9RnjivkcZxPmVDiSllMMLek1Zyvpd6q7to0k9Otz0aWBoSwUsRKfvduvn+J8mefL9nMPmv5JfeY93y7sYBx64J/Ola4leBIDK5gRmdYixKqzAAkDPUhR09BTKK/T+SN+ayueFzMKKKKskKKKKACiiigD9Wf2D/wDk2Pwx/wBd7z/0plr6Br5+/YP/AOTY/DH/AF3vP/SmWvoGvxTMP98q/wCJ/mfpOF/gQ9ELRRRXnnUFFFFABRRRQAUUUUAFFFFABRRRQAUUUUAFFFFABRRRQAUUUUAFFFFABRRRQAUUUUAFFFFABRRRQAV8z/tdeBtM+0aV4w1dG/4Re8s5vB3i51bb5Wl3jKIrzPZra6ETBsfKssrdsj6YrN8ReH9O8WaDqWiavaRahpWo20lpd2k67o5oZFKujDuCpI/GgD4rk8eXfi7xJ8OdA1fT5/Enxg8MXdz4Q8a6LDZuLbUNFuESO6vppdgjSB1W2uk3kbjlAMnj2H9m/XrjRrHWfgtr2qSyax4ZtQdD1ZJQX1XQJBts7yJ8YZolIgc/N88QYk+YK8d+I2l+KtPsdO+GWvXOu+JbbwhLJevoVvdvDL488MFQm3zlKvPeWg2iW3BAmwMg+eu3L1nw7YeF7Hwdq3hDxGlp4Ca7+2fDrx/CnnQeGbidgkmi6iPvGwncmMFiPLbbE2CiGgD6F+Ef7EvwY+C6mbQvBFhfasziWTWdcT+0L15ByXEsobYSeT5YUE84r2zUR/xL7gf9Mm/lXlPws/aEs/F2tHwb4t09vAvxMtk3XHhvUJARdLgkz2M2At3CdpO5PmXo6qavfGj4qal4H1Dwf4b0DQbfxB4m8X3s9hYwX2oGwtYhFbSTyyyzCKVgAkfCrGxYn2NIuOkkz8N7jWLe1vrWzkbE90G8sf7oyf0r9mf2C/m/ZP8AAv8AuXf/AKWT1+ZKeB7r4afCf9obw34w+Feq6x4v0+6sray8Sabp9xd2em+QfNmkF2qBY0SNkn527xKocYHH6Efsja94t+EPhn4afCjx14XsdKn1bSb3UNL1HTtWN4zskonlguIvJTyXVLlfmR5EJUjcCQK8zC4V0Z83dH2+eZ5HM8P7FfZkreas/wBT0j4o/sj/AA1+NnxI0vxn480ebxTeaXbLa2Om39yx0+AB2ct9nXCuzFhu8zcCFUYwK0fiZ4u8Nfs0/Cye50Lw/Y2k0kyWOh+HNJt47YajqMxCW9vGiAAF325OPlVWY8LW58VPjN4V+DukwXfiLUCt3dt5Wn6PZobjUNSlyAIra3X55WyR90YGcsQMmvlzVr74g/Ef4vW5aCPTvizJY50jRm/0mw+HulXG6OXUbqQHy5tRmRXWONTjjH3A7N6h8KZ0Umk/s/eMPA0/xKvZ5fDHh+z1LxNd+Jra3a5tNX8YXMkiXKM8StseGMzpDHJtJ8wAZMQre+DfhXV/iF8W7CPxLZeTqdle/wDCwvGFrLiQWup3MRh0bSt/VjaWqmRgeA6xMPv8ch4RvNE+F/jR9f8AhEdYm8KxtJ4bstNW/eRPiJ4mYBGnKyBk8qAJI016gTcyudxSLDfYHwV+Gb/C7wX9hv74ax4j1G5k1XXdWCbPt2oTEGaUL/CgwqIv8KRovagDv6KKKACiiigAooooAKKKKACiiigAooooAKKKKACiiigAooooAKKKKACiiigAooooAKKKKACiiigAooooAKKKKAGmuM1/xy9vPLa2UW10Yo00g6EHHArs+1eaX3hvVLzU7t4rRmRpnKsxCggtnPJrWmot+8ceJlNR9wy7vVLy+ZmuLmWTPYtgfl/gKqrlTkHB9R1rfTwPqzdYo0/3pB/9epl8Aak3V7dfq7f/ABNdXPFaI8z2VaWtjKs/EOo2H+pu5Mf3XO4fka6PT/iGc7b62/4HD/gT/Wqg+Ht//FPbj6Fv8Kd/wry+7XFv+bf4VD9nLc2hHEQ2Oz0/V7TVEzbTpL6rnDD6irteer4C1SGRXiuIFdeVZXYEfTit7Tf7fscJdRxX0Q43LIA/5kc/jWEorozvp1Z7TidJ1oAA6DFRxSGRASjIe6tjI/KpayOoKKKKACiiigAooooAbRTJJUiUs7BVAySxwBVDR/EGn68s7afdx3kcL+W7xHKhsA4z0PBHSsnVhGapuS5nsiuWTXMloalFFcF8afiEfhr4EutThAa/lYW1orLkeawJBPsoDN74x3rUkteOvi54X+Ha7dZ1FUuyu9LKAGSdv+Ajpn1Ygdea81b9sTwvvwNG1cp6lYgfy31ifAf4I2/iyz/4TTxiH1a4v3aW3trkllYZIMsnPzFjnCnjA754+hrfw7pdpZCzg02zhtAMCCOBVTH+6BjuaegHOfDX4raL8VLG6uNIW5ie1ZVmhuotrJuzt5BKnO09D257Vx3iT9qjwl4b1i90x7TVbqe0leCV4YYwm9WKsBucHqDzivU9F8OaX4djnj0rTrXTo5n82RLWJY1ZsAZwB6AV82fAm1huv2i/G4miSUKt8yiRQ2D9rjGRx1wT/k0gO70X9rLwTql2sFymo6UG/wCW91ArRg+h2Mx/TFew6fqFtqtjDeWc8d1azKHjmhYMrKehB71wvxm8C+H/ABF4F1661Cwthd21lNcRXvlgSxuiFgd3XGQMjODXB/se315c+DNYtpndrO3vAINxJClkBdR6DOD+JoA94u7yCxt5Li5mjt7eMbpJZWCqqjqSTwBXkPiT9qrwXod39ntTea0R1lsogIx7bnYZ+oBHvXn3xk8Sap8XvilbfD3Q7nytNgm8q4ZSSryKN0juO4jAIx0yp9q9u8E/Bvwp4FsoIrLSoLi6TrfXcayzs3ruI4+i4FMDg9M/a88JXl1FDcWGq2SSNtMzRI6rz1IV92PoDXrnijxNaeEfDt9rV6sr2lnF5riFQXIyOACRySR1NGreD9D14odS0exvWjIZGnt0ZlPqDjIrif2lLg23wY8QYOGk8iP8548/pmkBe+Gfxq0D4qXV9baTHeW1xaIsjR3qIpdSSMrtZuhxnOPvCvQa+JPhHfS/DPx94M1SWYpp2v2xjmJGAFaV48E+zojewxX23TEcd8SPidpPwt0m2v8AV47maO4m8iOKzRWkJwWJwzKMAD16kVY+HnxA074leH/7X0uK5hthK0BS6VVcMoBPCsRjkd6+f/jlcP8AEz4vDw9CJXsdA0+eefbyPMERlY/Qnyk+ua7P9j66Evw21GEnmLVJPyMUX9QaAOn+IX7QHh34a+IP7H1Sz1Oe5MKz7rSKNk2sSAMs6nPB7Vzf/DYPgz/oHa5/34h/+O1wvxstYb39pjwtbXEUdxbzS6fHJFKgZXUzkFWB4IIJ9ua+iP8AhWfg/wD6FTQ//BdD/wDE0DMn4Y/GDRviv/aX9kW19b/YPL837bGi5379u3a7f3D1x2rB8a/tJ+FvA+v3ejXdtqd1e2rBZfssKbFJAOMs69j2r0XRvDOj+HfO/snSbHS/O2+b9jtkh34zjdtAzjJ6+pr5ltbG31D9sSWC6gjuIGuJS0cyBlJFmxGQR1BAP5UgO2h/bC8IPIBJpmsxgnG7yojj3P7yvSfBvxW8LePmMei6vFc3AXc1s4aOUDv8rAEge2a2tQ8K6Nq1v5F7pFjdw/8APOa2R1/Iivnb48fBG38GWY8Z+D9+lSWUqyXFvA5Aj+YASx8/KQxGVHGD2xTA+nqK4L4K/EB/iR4BstUuAov43a2u9uADKgGW9twKtj/arvaQBRRRQAUUUUAFFFFABRRRQAUUUUAFFFFABRRRQAUUUUAFFFFABRRRQAUUUUAfJv8AwUo/5Ibon/Ywwf8ApNc1+a1fpT/wUo/5Ibon/Ywwf+k1zX5rV+ocN/7l83+h8PnH+8/IKKKK+rPECiiigAooooAKVnaRUVmYhBhQTkAZJwPQZJ6eppKKVk9xisxbAJJCjCgnpyTj8yfzp0JImjKv5R3AiTJG056/h7UyiolCMouHQd3e59ZzftcaPc6fL4NX+0odGbTf7Mj8UGRvtQm8vYLlkHzbc/Nwd/tnivk1iWYsx3MTktknPPWkor5fI+Gcu4edR4CLXtPiu73ff5+Wnkd2Kx9bGcqqvbYXcVUqGIB6jPHHTNG5thTcdhOSuTjjODj1GT+ZpKK+q5VvY4LsKKKKoQUUUUAFFFFABRRRQB+rP7B//Jsfhj/rvef+lMtfQNfP37B//Jsfhj/rvef+lMtfQNfimYf75V/xP8z9Jwv8CHohaKKK886gooooAKKKKACiiigAooooAKKKKACiiigAooooAKKKKACiiigAooooAKKKKACiiigAooooAKKKKACiiigDhfix8KdP+K2h2sEt3caNrmmTi+0bXrHAutMulBCypnhgQdrxtlXUlWBBr5E1bwk3hfxRrTz+GIbX4224fV9A8JSai0HhTxDqgO1tXsYnIRrwRElrd2Uh1J7+fX3rXMfEL4b+Gvip4cl0LxXo9vrOmO4lWOcENDIM7ZY3BDRyLk7XQhhngigD4c1v+z5Pg5qetN4oHxi07R2il8Q+A/iVC1pr+n6nI6qfsUsa+dZXEk7hUjIePc4EUir1T4oabpVl4k1K103R/F3ijSfAGu2tra3njLxVcXmi2OsywwvDFBBB5uo3kii7SMQ4KEsy5Uc16v4y/Z11/wAK+LvD/iW58P2fx003w/cw3GnSatMlp4q00ROJECXmVjv0VssIpzGchSXc814suuT6n4F8Q/DWcSeKrSbV28TahD/ZJtPF9hObwXhkvdFuPl1KAP5al7eQZjACr8gNAHmfjTxNoHhXwf8AHTS9c+MfjWLxajGaHw3qVodLHiW6v7KJTvsJYhI6C7FwjKuUFuIRuZcE+hRzSeH9X1DWLu08aaxfeEfDwWfxX4fnn8P+Ih4fAZla8sdQiSO5RRCV+0W5MrGEZVWFcN8UvE2heMNR8eeLNS+P93q/xHSLTrn4ex6LbfYodTS2hjvYxFbAOp33M81siyFnWaGT7xyg9R/4WAfDut+M/Gi6/oXiA+LLSLw5qHjrxJYrpOiXSQ708q0s4Ge41i6G6VCYiiHYqKwwaAOrbwzofh/x/wDEKPRPEel/DPQfD0Fi+tfErVtQl1fxLqVvdWyzJ9murzelvExMiZUyEtE21FJBHJf2PouuaCI/FaeM71Y7ttM8Az6bey2fi3xnorfPJYXkPDmyBOPtE7Rt5Z3N5RJMnXfD74I+JPG1j4Ek0nwdDp2peFNJg0a1+J3xG0sLqRhgZzE1po2/5XTd+7mumV1BbhtxLfUHwx+CPh74X3V/qls97rninUgBqXifXJhc6jeAEEI0mAEjXA2xRqsa44UUAcx8E/gjceHL628YeLrXTo/Fq2I03TtJ0kf8S3w5p4xizsxgZJ2qZJiAXIwNqKqj2mlooAKKKKACiiigAooooAKKKKACiiigAooooAKKKKACiiigAooooAKKKKACiiigAooooAKKKKACiiigAooooAKKKKAEzXA6n441CC8uII1gRY5GQNtOeCR6133Fc03hHSmupZrh2leR2cq0m0cnPGMGrg4r4jCtGpNJUzkm8Zaw3/L3ge0aD+lPj1zX7z/VS3Mn/XOPP8hXfWel6bbAeRbW6lejBQT+fWvOfiR8SPGnguO4ls/Bkd7YICRfRXZmAA5y0aoGXj8PeuujH20uSmlfzaR51ZPDQ9pVm7eSbNOOz8UTqCGuh/vTBf0zVqPw/wCJZsFr9oj6NcN/Svm++/al8cXmfKksLIekFtn/ANDZqxbr9oDx/e8P4hkRfSGCJP1C5/WvcjkeLlvyr+vQ+dln2Bh/M/u/zPrFPD/iJD/yFV/GVz/Spv7N8UQ8pqML+xwf5r/Wvjc/F/xqzE/8JNqHPpMR+lX7P49+PrH/AFfiKaQek0Ucn/oSk1byHE20lH+vkRHiPB3+GX9fM+uG1fxLYpmfTo7hB1aMZJ/I/wBKdb/EG2LBLq1mtn6HGGA+v/6q+atG/aq8Y2Mi/bYrHU4s/MHiMbn6FTj/AMdr0bw/+0z4T8ULHB4i06TSZmJXzGXz4h6fOBuBP+7x61wVspxVFXlC68j06GdYSs7Rq2f97/M9ssdcsdQx5F1G5/uk4b8jzV7rXAx+GdJ8SWIv/D+pQ3Nu/wB1o5BJGSOMBh0/WqUlxr3hlvnkmWMfKC3zx+w9v0rx/Zq7WzPcWIkleSuu6PQr7U7XTYxJdTrAn95zgfnXO3XxS8LWefM1m3JHURkufyXNZlr8Q7lF/wBItY5j0yjFf8atHxppV4oN3pzM3uiuPzJrz8RQxr/3eUV6pv8AJo7KOKwr/iX+Tt+jMzVPjx4YsU/0eW4v3/uwwkf+hYrlNR+Pmq6ixTQ9EI7B5Q0rf98qP6mu8j8S+HrfmHSipzn5YIxz+dEnxCReItPyAONz4/TFfOVsqzzFaSxagv7sP1bbPUp5lllDVUeZ+cv8keOXmj/EPx6N11b300WeI5sQR/8AfJ2g/ka9d+EXgy/8F6FcW+oGIzTTeaFiYttG1Rg8deDVa58fahLkQpDAO2F3H8yf6V0fgvUrjU7Gea5lMsgmxkgDAwOOlRlvClLLMR9eqVpVKm15MrE588dT+qwgox8kdJXzN+2fdTLF4TtgxFu7XUjL2LKIgD9QGb86+ma8V/aq8GzeJPh/HqNrD5tzo832hsdRCVIkI+mFY+ymvsTymeoeC7SCx8IaHb2vNvFYwpGR3URgA1tV5B+zj8S7Hxd4JsNIknVNZ0qFbd7dm+Z4lAVJF9RjAOOh69RXr9IYV8V+FpvGEHxs8Yt4Jt4bnVfPvBKk5QKIftI3H52Azu2d+9falfL3wC/5OM8c/wC5ff8ApZHQJmD8UZfi9daTu8YWtynhwMpuodLaELtB53Mm4gf73AIFe7fAjWvCmqeBbeDwnE1tb2p2XNvPjz1lPVpCPvFv7w44xxjA73UprO20+6lv3ijsUiZp2nIEYjAO7dnjGM5zXy9+yGrt428TvbBhp32UD/ZyZP3YPvtD/rT6ARfs1SG/+Onie5uOZ2trqXP+0biPJH5mvrKvkG6vJfgL+0Tc318jf2PfySSGRUODbzNuJUf7DgfXYfWvrTT9RttWsYbyzuI7q1mUPHNCwZXU9CD3oYFqvH/2qrjyfhDdpnHnXUCD/vrd/wCy17BXhH7YN15Xw406AHDTapGSP9lYpT/MrSGcH8TPBbzfs6eBtagjYz6ZEhkcHlYZucn6Ps+m417r4O+JEGqfCK28W3j+aYLBprvYACZYlIkAHYllOPqKfpPheLxJ8FtM0G4GEudDgt8n+FvJUK31DYP4V8mWfji90X4U6/4Dmjki1CXVo1EHO8Lz5qY9niQYH9809xbHqv7O+g3Gu6D478YagGe71VZ7dGbIzlS8jD2LMo9thq3+xncltD8S2/aO5hf/AL6Rh/7LXsvgTwivhH4f6ZoK/ft7Ty5DnrI2Wcj6szV4b+xfJ8vi1PQ2rfn5w/pQMwP2hpNQi+P+iPpKCTVVWzNojYw0wlOwHJxgtjr+ddf/AG5+0F/0BbP/AMl//jlYXxj/AOTovCGf+fjTf/SivqigDifhVdeMbvw/cP42torTVBcsI0i2YMW1cH5GI+9u9+K8O0n/AJPMf/rvN/6RNX1PXyxpP/J5j/8AXeb/ANInoA+p65f4oRxSfDfxUJwDF/ZdyTntiJiD+ddRXg/7TvxUstH8MXPhWymW41jUAsc6RtzbxZBO7H8TAABeuGJ9MoDO/Y1ab/hG/ESsW8gXcZUdt2z5se+NtfRNeafs++BbnwF8N7S2vYzDf3kjXtxEykGNnACqR6hVXI7HNel0wCiiikAUUUUAFFFFABRRRQAUUUUAFFFFABRRRQAUUUUAFFFFABRRRQAUUUUAfO37b3wt8T/Fv4UaXo/hTTDq2ow61FdSQiaOPEQhnUtl2A+868Zzz9a+H/8AhiP40/8AQmP/AOB9r/8AHa/Sr4yfG7wf8A/C9t4h8balJpelXF4thFNHbSzkzMjuq7Y1YjKxuckY496xPg5+1J8Mvj1qF3p/grxPHqep2kXnzWM1vLbTiPIHmBJUUsuWUErkAsM4yK97A5zXwNL2VNJq99f+HPKxOW0sTP2k2z88P+GJPjR/0Jj/APgwtf8A47R/wxJ8aP8AoTH/APBha/8Ax2v1o/CuP+KXxU8OfBnwfceKPFl6+n6LbyRxSXEdvJOQzsFUbUUtySO1eh/rNi/5Y/j/AJnL/Y1Du/w/yPzH/wCGJPjR/wBCY/8A4MLX/wCO0f8ADEnxo/6Ex/8AwYWv/wAdr9ZkcSKGXkEZFO/Cj/WbF/yx/H/MP7God3+H+R+S/wDwxJ8aP+hMf/wYWv8A8do/4Yk+NH/QmP8A+DC1/wDjtfrPuxil/Cj/AFmxf8sfx/zD+xqHd/h/kfkv/wAMSfGj/oTH/wDBha//AB2j/hiT40f9CY//AIMLX/47X60fhXn/AIl+OXhLwr8TtC+H17dXUnivWYBdW9jaWU0+yAuyCWR0UrGm9WXcx7Uf6zYv+WP4/wCYf2NQ7v8AD/I/Nf8A4Yk+NH/QmP8A+DC1/wDjtH/DEnxo/wChMf8A8GFr/wDHa/Wj8KPwo/1mxf8ALH8f8w/sah3f4f5H5L/8MSfGj/oTH/8ABha//HaP+GJPjR/0Jj/+DC1/+O1+qHi7xVp3gfwvq/iLWJjbaTpNpLfXcyozlIY0LuwVQScAHgDPFJ4R8Wab468LaR4j0WY3Okatax3tpMyNGXikUMjFWAYEgjggGj/WbF/yx/H/ADD+xqHd/h/kflh/wxJ8aP8AoTH/APBha/8Ax2j/AIYk+NH/AEJj/wDgwtf/AI7X60fhXJfDn4peHPixpOoal4ZvWv7Oxv5tMndoJIilxFgSJhwCcZHI4o/1mxf8sfx/zD+xqHd/h/kfmJ/wxJ8aP+hMf/wYWv8A8do/4Yk+NH/QmP8A+DC1/wDjtfrR+FclpXxQ8O618Qtc8EWl68niTRLaC7vrUwuqxRzDMbByu1s+gJIo/wBZsX/LH8f8w/sah3f4f5H5if8ADEnxo/6Ex/8AwYWv/wAdo/4Yk+NH/QmP/wCDC1/+O1+tH4UfhR/rNi/5Y/j/AJh/Y1Du/wAP8j8l/wDhiT40f9CY/wD4MLX/AOO0f8MSfGj/AKEx/wDwYWv/AMdr9aPwpM4o/wBZsX/LH8f8w/sah3f4f5H5Mf8ADEnxo/6Ex/8AwYWv/wAdo/4Yj+NH/QmP/wCDC1/+O1+n2mfEzw9q/wAQtZ8E2t40niTR7WG9vLUwuBHFL/q23ldpzjoCSK6r8KP9ZsX/ACx/H/MP7God3+H+R43+yV4E1z4a/AvQfD/iOxOm6vbSXLS25kSTaHndl+ZCV5VgeDXseKKK+XrVZV6kqst27nt04KnBQWyHUUUViaBRRRQAUUUUAFFFFABRRRQAUUUUAFFFFABRRRQAUUUUAFFFFABRRRQAUUUUAFFFFABRRRQAUUUUAFFFFABRRRQAV8//ALUHwb1P4i618P8AxHp3hu08YDwte3FzNokmptplxK0kWyKaC5UfLJE3zbWIBDE53KtfQFJQB+Yt54B+IGh+EP2hfE134+1Pwxb+F9WXU77wz4f1GFYAZ5DqGoQRySQCRSLe5jjjkTy1eZJDggivefgb+z34psviV8NfEmr+FNJ8Nr4O0NtJuNZtNWku11uE2yQwJb2rKBaRqUWYg4YNkfNuZz6H8WP2YV+JPx48FeMku4Lbw7ajd4p0diwGtvbESaZ5iAFXEEzO2W7YHI4Hv1AC0UUUAFFFFABRRRQAUUUUAFFFFABRRRQAUUUUAFFFFABRRRQAUUUUAFFFFABRRRQAUUUUAFFFFABRRRQAUUUUAFFFFABRRRQAxvut9K/DH4+aneXHxu+IAlu55Amv36qHkJAAuHAA9hiv3O6qfevyf/ai/Yu+J2gfEDxP4p03R28UaHqmpXOoLJpAMs0KySs4V4cb8jceVDDjkjpXmY6EpQXKfonBeJw2HxVRYiSV0rX9T5x8M/EbxX4LvBdaB4l1bR5xjL2V5JFux2O04I9jX0v8J/8AgpP8RfBksFt4shtfGmlg4Z5lFvdgYxxIg2nHX5kJPrXyTNDJbyvFLG0UinDI4IIPcEetMrxIVqlJ+6z9fxWV4HMItVqSlfr1+/c/Vrwp48+Cv7WkZ/sTUR4Y8YuNzWNyqwXDMcgZTOyfpk7GLAYyRmuN8ffBXxN8PmeW6tPtumgnbfWgLpjGcsOqfjxnvX5tQzSW80c0MjRSxsGSRGIZWByCD6g+lfWXwF/4KIeM/hsltpHjJH8a+HkwnnTv/p8KZ5IkP+t4zw/J4G4Cvsst4mr4W0KuqPw7iXwto4nmr5c9e3X/ACf4Hbj6Ucele++F734IftPW/wBp8JaxFo/iCRPMksFxb3KEdd1u3DAHqycHj5uaxPE/7LnizRmkk0trfXLYN8vkv5cu31Ktx+TGv0fCZ3g8VFe9yvz/AMz+c8x4ZzHLqjhUpt2+/wC7c8d49KOPStbWvCet+G5NmqaTe2BycG4hZQfocYP4GqNjpt5qkwhs7S4u5W4EcEbOx+gAr21UhKPMpKx8zKjUi+Vxdy54e8Uav4TvRd6RqFxYT92hbAYejL0I9iK9x8H/ALWl1bqlv4m0tbxAADdWWFf05QnBJ9iPpXl+m/BXxzqoHkeGr1c/8/AWH/0MiursP2WfGt3GGm/s+yPdJrgk/wDjikfrXi4x5bWX79xv5PU+gwKzag/9njK3mtPxPcNL+IXw28aA/Z9VtrK4wMrOxtWye2GwpP0zW9H4L03UIRJYap5sZ/jUrID+WK8Js/2RPEEh/wBK1rT4B/0yDyH9QvvWpD+yDf28geLxZHG/95LNgfz8yvmKmHwCf7vEW9Vc+upYjMZL99hbvydj2L/hXZ/6CK/9+v8A7KpY/h3F/HfM/wDuxgf1NcF4X/ZrFhtbW/FOqako/wCXa3meCMj0PzFj+BFdh4g0uX4b+GZbjwP4JTxFrEalYrVbuO3eT/fnmOfzyeBXl1VBS5aVTm+Vl97Z7OHhKa5qtHl+d3+Bsw+ANNRsu88nszgD9BmtPRY9Nt/tNtpskJMEm2eOOUO0bkA4YZODgg4PqK/Oj9oj4zftL39vdxat4f1bwN4fz8y6JbvtABP37tCTz7MoPpXs/wDwTLkkm+EfiqSZ3kmbxBIztIcsWNvBkknvnPWuqtl86WGeInUT8lr+J1050/ackI2PsWmOokUqwDKRggjNPpK8Q7j5/wDG37K1veaudW8H6qfD93v8wW53CJG9Y3U7kHtz14x0qnH8NfjlGn2ceNLTyvu+Y107HHruMW6vovcKWmB578I/AniLwTaan/wkPiJteuLyVZRuLt5RAIOHY5II28YGNteYXH7P/wAQNH8baz4g8M+ItM06XUJ5m3M8gby3k37CPKYdQvT0r6SooA+c9Q+AvxH8ZRpbeKfHkcljkFobfzJFPvs2xgn617F8Pfh3pHw10EaZpMb4Zt81xKQZJm9WOOw4AA4/OuqopAcn8RPhronxK0cWOsQMWQ7oLqIgSwt3KkjvxkHIPHoDXiVp+z38RvA8si+EfGUSWjNny5JJIQfcph1z719M0UwPnX/hT/xc8QMia147it7XcCyW00hJwQcFVRARx3Ndt8dvhVqnxU0nSrLT721tPsszSyG53ANlcDGAeRz19a9TooAo6JYnS9HsbIkMbaCOEkdDtULkflXkNz+zqlx8Z18X/bIRpf2pb5rLa3mecFzkHpjzMN+Yr22ikAV498E/gzqfwv17Xbu7vrS6tdQVRGkG7cuHYjOQB0btXsNFAHhPxd+A/iDx34+tvEej6vZ6a1vDCsTSmQSpIjFgwwD0J4+lZ3/CnPi9/wBFF/8AJqf/AOJr6HopgeafCfwT4z8J3moSeKfE39vQzRqsCebI/lsCST8w757VwfjT4BeMtQ+JuoeLvDmuafp080m+BpXkWRMxiNhxGw5G786+h6KAPnqX4S/GHVlMOo/ECCGBuG+ySyhsfhGn866X4c/s16B4JvodU1CeXX9YjO9ZrhQsSPnh1TJyw9WJ9RivU9S1ay0a3+0X95BZQb1jEtzKsa72YKq5JxkkgAdyRVyjUBaKKKQBRVLU9WstFtftOoXkFjbblj865lWNNzMFVck9SxAA7kgVcoAWiiigAooooAKKKKACiiigAooooAKKKKACiiigAooooAKKKKACiiigD40/4KkXDWvwT8DzRwvcPH43sHWGPG6Qi3uiFHuen41ha83xG1/4qeL/AI+yeA7n4cWXhX4fX9nYprbwyXV7eIssqs0aMf3a5/i67RjOcL7T+2V8CfEP7QHgLwtovhuewt7vTPE1prEzahK0aGGKOZWClUbLZkXAIHfmvTPjB4SvPHvwm8aeGtOaKPUNY0a80+3a4YrGJJYXRSxAJC5YZwD9KBnyNZ/tFfGu3+CPw01vUtX8PJ4h+J2vaboukzxacWj0qGberXEibsSyMfLbaflGSMZqr4//AGqPin8N/hP8YtO1TUdK1Pxn4A13TbGHXo9OWOK+trohlZ7fJVX2g528DcP7pJ9B8Vfsu+NLj9n74KaHpF1pEnjX4b6np2rLb3Usgsrx7bO6LzAu5QSRhtvYjjOR4f8AtSfCvxZ4K/Z1+M3jPx7NpVr4i8ceItJuF0rSpmmhtYYHVI08xlXe+0nOFx8gPfgGdd8cf2uPH2hfED4t/wBgeOPCfhaw+Hr2kdl4Z1a1jkufELOgaYBmkVxt5x5Q5+Ucferq9e+OPxj+L/xA1TQ/hdf6V4bbRPCNh4kFjeWKXUuq3V1Gsq2pkkdViTDBd45BHoflg+IX7MHxNs/il8Uda8GaP4E1mDxtNaXFprHiaMTXGiyRxhZcQyQSI4f5hx/sk+lbni74FfGLwN8UNc8W/DK88O6hd+IPC1poVxd6o32NrC7gUIt1HCsTxlAFDeXjGTjG0YILQ534tWnxY139oz9m6e417TfC2sahY6hI2mCxFzFp92lgjXylhJiZXDFE5+TBOTmvtivnL4hfCf4nXXir4F+LNOutI8W+IvBcd5DrcmpSmwW9a6to4JJoxHGVXBV2CgD+Hivo6gQV8W6fofjl/wDgpNrDx+KbFLdPCkN1JE2mgltMN6ALQHfxIH5839K+0q8YsfhFrdr+1pqvxMaWzOgXXhGPQkhWRvtH2hbrzSSu3bs2jruzntQM8K8AftVeP/EH7OXwZ8Y3l5Ztrfij4g2nh3UpFtEVHs5LiaNlVf4W2ovzdawfiF+0h8atH0D4yeONL8TaHB4e+HvjGTSItEn0YPLfwedFHsefeNgUSrgqu4ktyOKs+B/2SfjF4Z8J/Dv4eT/8InJ4S8GeObfxMusLezi7vYI53k2iHytqNtkfILcnaAQBk9h4w/ZM8Za98Gvj54Vt7vSV1Hx34tfXdLeS4cRJbmeB9sxEeVfETcKCMkc0BoYn7T3jf4k+PNV+PvhbQde0rQvBngjwisuo2Vxp32mfVftdnLIyiTcDEVRHwy55C5DZOOP0f48eL9B8J/CnwF4f8e+GfhnYWnwwsfEUmr6/BFM17Pt8tLNBK6qN23OQC3BPOMV6t8YvgL8VNS8efGCfwXH4avNC+JmgW2l3U2r3k0E2nyQQSQZVUjYOGSVu/Ujpj5ubuv2VfiH4T1HwLrWkaH4K8aXmmeAbXwfe6f4hkbyba5iYOLuEtCwcA5GCqnGR34BlHwz+1V8TPjrY/AfRvC+oaR4J1vxraapeatqcmnm+RPsUjptiiZwNshiYkFsjcAG457r/AIJx/bB8HfF39oGI6h/wmeqfaDACI/MzHv255C5zjJPFZk37OfxX8L6t8F/GGkzeFPEfi3wlZ6jZ6taSJ/ZNlN9rLENCsEO0CPeQTsUttBxljj0v9j74M+J/gf8ADXWNF8XXen32sX+vXeqtNpru0TLNs5+ZVIOVbjH40C6Hu1fAvxMuvH2j/tUftA674D8R6f4buND8I2Oq3Ml5povHuVhtzIIEDMFQMFbLkMRgYHNffVfIXxc+AvxZuvi18WPEng638Maho3jrw5F4eaHVL+a3uLf9z5RmG2JlIXc52k85HpggIb4N/a31tvFHgnUfFL2tn4Y8UfDibxHDBHCFC6na5kukV87tnkqzhSTjjmvav2X/ABR4s8cfAnwj4l8az29x4g1m0/tCQ2sIijWKVi0KhR3ERTOe5NfJ/wC1x8Brvw5+z1+z74HtdQWTxZa6tbeFEubcH96l3ayRXQTI4Q7VzuA+Xr6V976Po9n4f0mx0vT4EtLCygS2t4I+FjjRQqqPYAAfhQDL1fJv7d+neMLq7+DJ8O+I7bRrebx1ptqkU1l5xF6xkME7HcNyJtbMZGG3A5GK+sq8T/am+Gniv4j+HfBU/gyPTrnW/DHiuw8RpaapcNBFcLbiTMe9VOCS45I6A+1Aj5z8aN8SNH/aY+M+o+E/FWmaLq+jeBtO1DUdQuNKFybtoIWfy44y4WISFXyx3bQRgd60NU/a08Y+OI/hZpGn+N/DHwquNe8Hf8JNqev63bRSRPcCTyRbwrNIEAd0dsElgvI+7g+s3fwG8W6t8Rvi54nuG0uBPGXg2DRLa3S4dzDdrA6PvPlj92GfhhyQPuivL7P9knx94JHwv1iw0LwZ431Pw/4SfwxqWka/O/2bcbgyx3ELGFgSpZs7lBxkD73APQ97/ZH+MOqfHj4B+G/GWtwW1vq94biG5FmCsLPFPJFvUEnAYIDjPUnHFeyV518AfBniPwD8J9D0Xxdd6XeeIoRLJeSaLZRWloGeV3CxxxpGuFDKCdg3EE969FoEFFFFABRRRQAUUUUAFFFFABRRRQAUUUUAFFFFABRRRQAUUUUAFFZXibxHp3g/w5q2v6xcfZNJ0u0mvry42M/lQxIXkfaoLHCqTgAk44FeKeD/ANvP4D+PPElhoOjfEC3m1S+lWC2iudPu7VZJGICpvlhRMkkAAnknAoA+gKK+efEX7f3wF8J+JNT0DVfHf2XVtNupLK6t/wCx79/Lmjco67lgKnDAjIJHHpW/8af2vPhX8Ab6DT/GHiZbbVpo1mTTbSCS4uPLY8Myop2A843EZxxmgD2eivJfDP7VPwt8YfDTWfH+k+LILvwxoyb9SuEt5vOs/aSDZ5gz2+U5wcZFT6p+058MdF+FOnfEm+8WW1n4O1LIstQnhmRrkhmG2OEoJWbKN8oTOFJ6c0Aep0V4p8F/2xfhP8e9YfSPCXidZ9aVWddNvYJLaeRV5LIHUB8Dk7SSACSBXReB/wBor4d/Ejx/4i8E+HfE0N94q8Pyyw6jpjW80MkTRSmKTaZEVZArjBKFhyOcEZAPSaK8gk/az+FMej+OdVbxVjT/AARdx2PiCb+zrr/QpnmaFUx5WZMyKy5jDAYyTjmk+D/7W3wo+PXiW58P+BfFX9u6vbWjX0tv/Z13b7YVdEZ90sSKfmkQYBz83saAPYKK4b4t/GnwZ8CfDMXiDxzriaDpM1ytnHO0Es5eVlZggSJWYnCMemAFNYdz+0/8MrX4PwfFKTxOo8CTyeVHqy2Vy2X80xYMQj8wHepHKds9DmgD1WivLPGn7Tfw1+Hvgvwr4s8QeJP7P8P+KEik0i8+w3Mv2pZYxKh2JGWTKMD84HXB5rh9d/4KEfAHw3reoaRqPj77PqOn3Mlpcw/2NqDbJY2Kuu5YCDhgeQSOODQB9F0V81ftIftYeB/CPwftNR0r4nw+E9d8QabHqnh25j043k00bgPG0ls8TMsTj5SzqpHOOVIrs/hF+1F4C+K3wxvPFmn+JbG8TRNPF3ryWkc26xZYi8p8p0EpQbJNp2fNtOMmgD2KivMfBX7SXw3+Ivw71vxz4c8Txan4Y0RJpNRvEtp0e2WKPzHLQsgk4TkYXntmkX9pb4aN8I7b4nv4stbfwLdM6QarcxSw+c6SPGyJE6CRm3xuAoQk7SQCOaAPT6K8K+EP7a3wg+OHiP8A4R/wx4qV9bct5FjfW0lrJcAAkmPeoDnAJ2g7sAnFdVD+0Z8Orj4xy/CuPxGp8fRDc2km0uB/yxE3+t8vyifLIbAfPUdRigD0uivM/An7R3w5+JnxC1/wP4a8SLqXinQfO/tGwFpPF5PlSiKQh3jCOA7BfkY9cjjms6P9q74VSfF0/DEeLoR43FwbT+zWtbhV84Jv8vzjH5W7Hbfkn5fvcUAeu0VleJvEuneDfDera/rFx9j0jSrSa/vLjYz+VBEheR9qgscKpOFBJxwDXh/hr9v74AeLNXt9M0/4jWa3dw4jj+3WV3aRlicAGSaJEH4tQB9C0V4z8WP2vvhJ8DfFEfh7xt4s/sTWJLZLxbf+zru4zExZVbdFE69UbjOeOlehfD34haB8VPBum+KvC9//AGnoOoq72t35MkPmBXZGOyRVYfMrDkDpQB0lFeAeF/26Pgz4y+JUHgbR/FL3+t3Nx9ktmhsZ2t55s/cSUJtPf5j8vBw1dD8TP2svhR8G/Glp4U8Y+LotG1+6ijmjtXs7iVQkjFUZ5I42RASp+8wwOTgHNAHr1FeW/GX9pn4bfs/XGlQ+PvEn9gyaosj2Y+wXNz5ojKhz+5jfGN69cdeO9YcP7aHwYuPh3d+OofHFvL4YtLuOxuLuOyumkhmcEojwiLzV3BWwSmODQB7dRXjHwv8A2w/g78ZvEMeheEPHFpqWsSBjFZTW1xaSS4BJCCeNN5ABOFycA10Hg39ob4fePvFPi/w5ofiOO61fwlJJHrcMttPAtmY5HjfdJIiowVkflWI4znHNAHo9FfNLf8FF/gCvir+xD45Xdv8AL+3ixuDabs4x5uzGP9r7vvivQ/HH7T3wx+G/irw74d8R+LbbTdU8QxRT6YpgmkhuI5HKI/nohjVSe7MB36c0Aep0VwPir45eCPA/xC8O+B9a1v7F4p8RDOmWH2Wd/tHzEf6xUKLyD95h0rA8dftXfCn4a/Eaz8CeI/FsWneK7xoFisPslxLgzNtiDyJG0aFjj77DAIJwCDQB67RRRQAUUUUAFFFFABRRRQAUUUUAFFFFABRRRQAUUUUAFFFFABRRRQA0/pX51zft/eM/hh8WPF+ha5YWvirw9Zaze28EbEW91DGs7qirIAVKqB0ZST/er9FOOa+PfGnjz9lr4P8AivxBf3WlWHiDxbJfTSX1vFZvqEwuDITJgzHyo2Dk8Bl7jFevl3s25xnSc79F/WhzVrqzUrGn4e+LfwE/awlt7fWPCL3WssvlbdR0V5JIu5H2mFWCL15Lr+FR+Jf+CaPwh1y4aawOuaAjdIbG/DoPp5ySH9a8/wDEH/BTbR9JiFp4N+H8n2VVwj6hcpbqv/bKNW4/4GK8v8Tf8FIfiprKGPTbfQ9AXtJbWjSyj8ZWZf8Ax2uieQVsTLmjS5U+7TO7DZ7isHHlpV5fJu33bHoesf8ABJ+0lumbSviPPa2+flivNIEzj6usyA/981l/8Onb7v8AEy3/APBK3/x+vENY/bQ+M+uRNHP46vIUbtZwQW5/Bo4ww/OuKvfjh8RtSZjdePvE9xu5Ik1i4I59Bv8AfsKceD29ZNL7z148c5rFWVVv5R/yPrvQf+CU1pZX0c2o/Eq6mRGDBdP0sW8g+jtM/PTt2r66+FnwrvPhnaC1fx14n8VWqrhYvEFxDcFT6hxEJPwLEe1fjrP8RvFl0CJvFGtShvvb9QmbOOmfmptv8QPFFnJ5lv4l1iCT+9Hfyqfz3V2U+E/ZfBNfc/8AM8jG8S4zMUlipcyXkv8AI/ci4bZDIwhadlUkRrty3sMkD8zXz/4q/bG8M/DnUp7TxR4J8ZeGoUl8pby70lBbzHuUdZCG9eK/PnwX+158XfAu1bHxrqF7AGBMGrML1Tj+EGUMwH+6RX0r8P8A/gpVp2tQtpnxJ8Hxm2mASS60lRLE2SMh4JTnaBzw59hXJicixtFXhaS8jxJV1VXuPlfmrnsI/wCChXwf8nf/AGhqm7/nn/Zz7v8AD9axdW/4KTfDGxVhaab4h1Fx93y7WJFP1LSg/p3rM1L9mr4B/tOWM+q/D/WLXR9TPzu+iMFVWI482zfGweyhCeeetfL/AMWv2H/iX8MWkubXTv8AhLNIUE/bNGVpJFAPG+HG8HHPyhgPWvlK31ii+WUbHjYrE5ph1eMU490j3PxJ/wAFQU+zzR6B4DczHiKfUb8BR7tGic/TcPrXiPjX9vT4u+MIjDBq9r4cgYYZdFthGx/4G5dx/wABYV89zQS2szxTRtFKhwyOpVgfQj1+tMrglWqS3Z8vWzTG1dJza9NPyPSrX9pj4r2bBo/iD4gJH/PW/eT/ANCJrsvD37dHxl0GRN/ihNVhU/6nULKFwfYsqq3/AI9XgdFSqk11OSONxMXdVH97Ptbwb/wU38RWrFPFfhDTtUQ42y6XM9qyjvlX8wMfxWvr/wCAHxo8M/HPwre+IfDWnXGmqt19nvIbqBI5DMI0JJKEhvlZcHOcAdMYr8aq/ST/AIJk/wDJH/Ev/Yef/wBJ4K7KFacpcreh9Tk+Y4mvXVKrK6PsOuT+KnjYfDf4b+JPFBg+1HSrCW7WDOBIyqSqk9gWxz2rrKyPFfhmw8ZeGdV0HVIvP07UraS0uIwcExupVsHscHr2r0YWUlzbH3DvbQ8b8P8A7MOkeLtDs9W+JdxqHirxndRLPcXzalPCllI2G8u1SJ1WNEJO3AycZJ7V1ms/ELSvgzY6F4XmbxF4y12SBjb2lnAb7UZoUIBmlbgAAsq73K5Pqc1y2gv8ZPhlo9r4Xh8M6V4/s7NFtrDXm1n7DL5K/Khuo3jYlwuMtGTux6mptW8KfETQfGmifEC20zSPFGutof8AY2saPbXRtFH7/wA5ZLaSRTkKWZSr7cgA9eK9CV5y/eSTXTX+rfgYKyWiOltv2gvCFx4Du/Fclxe2dpZ3Y065sLmykW+ivCyqLY2+N5lJdcKAeuenNO8I/HbRPFWo32lz6XrnhvWLWybUP7N16wa2mmt1xukj5KuASAcNkE4IFecXnwJ8YeILLVvFl0dJsPHN54lsPEkGk+c0ljGtpEIoreSUJuLGPfukCn5iuBgVq3nhfxj4+8XWvjPxboVr4Rs/DWk6hDY6db6iLy4uZ7iJVkkkZFCiIKpCrnJPzHGAKPZUNbP8fw89dLhzTNHw/wDtYeEfEK6PdppfiSx0LVpY7e21++0l4tPMzsFWMy54JY7dxGzP8Vafi/8AaR8NeEde1XTW03xBrCaMFOr32j6XJc22nZUPiVx3CsGIQMQOvSvGPBvhX4i/Fn9nHwX8Prrw/pen+GNQ07T2uPE0OobmFkhikVEtym4XBVQMk7AQSDyANDxh+zvrtp408bT2HhG18X2vie8a+tb6bxJdacmnu8ao63MMbASxggsNmWI+U44I29hhozak+/Vd11+/Qnnm1oexa58fdA0nxhofhqy0/WPEWpaxYxana/2LaCeL7LJJ5Ynd9wCoCQSx4AIrD1/9q7wjoDa1cPp3iK+0LR5JILvxBYaU82nrMhIaISg8kMNu4DYCRlhVrwb8K9S8L/FbR9WEFnFoth4Kt9AH2VmCrPHPu2orsz7NuMFmJ6ZJPNefXHw6+Kfhn4S+I/hToPh7R9U0q4t7+30/xJdaj5QFtcNIxjlg2FjOPMZQwOzlSTwQcIU6En93W3qU5TNHxn+0C8nj3xR4bki8RaX4aXwYNYXWNN0797asYp5nnWU5UDy0VFJGPNVlzkV1V1+0FofgubRvDCWPirxdrTaDb6sosdPFzcz2zAp50hUqofKEt0yWAUEnFYniT4N+JdSj8XCCG3Y6l8No/DNvumAzer9qyp9F/fJ8319K6LwF8NdZ8P8AxSi168hhFing7T9E3rIGYXEUsryKB/dw680S9jb0X3sPfL2qftEeE7Lwv4Z1qyGo6+fEqltJ03SbNp7y6CjMmIuNoQfeLEBT3q/8MfjVofxW1LXtO0y01Ww1DQzAmoWurWbWssLyqzKhVjnICHPbpgkGvCfBvgrxN8F/+FUwW8Omal43s9M1ayn8M3F35JvbWS7WZntrjaUEkZ8slWPKs3TGa7L9nu913Vvjd8Z73xDY2enahIdHR7SwnNxHb4t5CIml2gPIqsu7AxluOMVdTD0ownKPTZ3/AL1tvTqEZyckn/Wh23i79oDQPCnii90KPS9e8QXmnRpLqbaDpr3cenK43L5zA8MV+bauWxzjFV1/aT8JT+BfDviWzTU9RXxG8qaTpNlZmXULwxswfZCD91dhJYkKARkjIFY83h74hfDnx94xvvC3h/TPFGl+KrmO+SW61D7I+nXAhjhbzQUbzIiI1YbPm+8Mcg1yfgn4M+PPh14N+GmrWdjpureKPC1vqNnfaJJciGO6hupvMJgm2lUdSiYBXBDMMrikqVDlTv2676P7tbIOadzvL39pnw/p+jafe3Og+KIby91GTSY9HbSXF99qWLzthizyGQghlJX5hyBki3rn7Quj6NeW9hD4f8T6zq5sob+803SdLa4n02ORSyC5AO2N8Bv3eSxxwDxnMm8PeO/HHij4feINe0XT9D/sbW7q7ksbe9+0PBavYyQpvfaA8hlc5CcBSvJINM1TQPHfw9+JnizxH4W8O2PjDTvFItZJbaXURYz2VxDCIclmRg8TKqnj5gS3ymo9nS0XW3frfa/pqO8tzX1b9ozwnY+F/Duu6emqeI4vEBlGnWejWTTXU3lBjN+7O3BjCtuBwcgjBNWPEnx70Hw3rmi6Q2ma/qN/qdkmomDTtKlmktLZ3CLLPHjeg3HaVClhg5HFeYa58DfEdh8NtP0y48MaR451G71W/wBZ1SODUH0+WyvLiQypJYz8GNEY7WzyR0HJFUPHnwZ+JOreF/CWmmx0/XPFdhpENrF44g1aWyvtMvA/7x5CBuuIdu3AxlirEj5sjRUcO2ve6vqvl/X3XE5TO7/bA1KDR/gvJf3bmO1tdZ0qeVwpbai30LMcDk4APAGa6DwZ8fdB8WeJo/D8+ma54Z1W4t3urKHxFp7Wf26FMF2hJPzFQQSpwwHJUYNJ+0L4K8Q+O/hm+l+GFtJNcj1Cxu4PtzbYcw3McpL8cgBDxjnoK5W48D+N/i5498O6n4v0Oz8H6R4civAiWmoi8nvrieBoCyMqL5cSo7Nz8xO3IqYKlKglN7X6+Stp1uEuZS08jXh/ak8IyXkUjWmuxeG5roWcXiqTTXGkPIXCDE+fuFjtEhGz/arXX48aJN8TNT8EW+ma1d6jpbxrqN9FZj7DZK8AmV5Zi2FUqcc85B4ry+6+GfxN1X4SwfBu50fR4NFjtotLl8YR32VexjKgMloV3icooGC2wNzuxXc+GfhHqEPi74xNfkW+keLBawWU8Um6Ty1sVt3YjsQ2cZ64olTw8U3fXprfqrP89PIFKbseW/Hz4/6F8QvhtbWmmaR4hTT9Q1rTRp+t3elSRWF7svYXPlyHkAqrEFgu7acZr13xh+0b4b8Ha9qelHTPEGtHR1V9WvNG0x7m300FQ485x3CkMQoYgckCvL9a8A/FzWPhXoPw2fwvokdpos+nJNrqaoCt5b2s0TKYoSm5HIjBbecfKwG7cMR+NP2e9dtfHPjO8sfCVr4xs/E10by2u5fEl1pg0+Ro0R1uIo2Aljyu4FMsRlT2I6eTDuKhJ7X6ry9OhHNU3R654g/aA0DRvEmhaHY6drXiS+1qwj1O0/sOy+0IbV3CCZm3DauWBLHjBFXvB/xo0fxx4x1Xw/pum60Rp809sdVl091sJpoX2SxpN0yrcfNgHBwTXPeD/hTqvhf4reGtW+z2cWjaV4ITw8RaO2xLhZ4mCxq7M/lhUOCzE9Mkmuc8F/DLxnY/HSPxHJoWneFdPEl4+s3WkapI1tr3mKRbv9kIxHKhwzu3JOeWzxxclFp2fTv1NOadz6HooorhNwooooAKKKKACiiigAooooAKKKKACiiigAooooAKKKKACivDv2uP2lv+GWPhtp/iz/hHP+En+16tFpf2P7d9k274ppPM3+XJnHk424/i68V5D8K/28PiJ8TvEXhe2T9nDxRYeHtcureL/hIluLma0hgkZQbjf9iCMiqd2d4BA6jrQM+z65jxp8NfCvxG/s3/AISjw/Ya+NNuPtVouoQLKsMo43AEYz9a8K/4bS/4zGb4D/8ACHdHCf8ACQf2n62Ius/Z/J/4B/rPf2qb/hsr/jM7/hQf/CIf9zB/af8A1Dvtv/Hv5P8AwD/We/tQB9LUV8M+O/8AgpLrvhv4xeK/h/4e+C+oeMr/AEG7nt2fTdVkaWWOJsNMYktHKqOp5IGeteqfso/tteHP2optX0yPSLnwt4l0qEXNxpd1MsytDu2s8cgVSQpKhtyrguvXPAFj6Sor4F8Qf8FPtU1jxL4hg+Gfwm1Pxv4e0FGmu9XE0i/uVJzMyJC/lRnaSC5zjJIGCK9r+FH7aWhfF79n3xn8SdI0aeC+8J2F1d6hoFzOA3mQ27TqqzBT8jhSA+zPB+XjBAsfR9Ffnhp//BVzXr/w9N4jT4DatJ4YtrgW11rNvq8ktrDJ8pKNILMIHAdDtLA/MvrXvPiX9tzQbX9ld/jb4c0SbXLFJ47Z9HurpbWaKVp1iZHdVkAK7gwwDkFemaAsfS1FfFPwr/b7+IXxS1zwvHa/s4+JofDmtX0FsfEUN1cT2kEMkoR7jeLIIyICzH5wPlPIr3n9qH9oKz/Zp+E934zudMGtTJcw2lrppuvs32iSRuVEmx8YRXf7p+4R70Aeu0V4N+yH+1PaftWeB9X12PQ/+EavdN1A2U2nfbftR2mNHSXf5acNuYY29UPNeIfH7/gpyvwN+MfiLwK3w3Ospo80cTaiuueQZQ8SSZEf2ZsY34xuPTNAWPuikr548aftdQeFv2lfh/8ACm18OLqtr4v02HUodeXUPLEKSNOFAh8o7+IAc7x9/pxz7/f3X2GxuLjbv8mNpNucZwM4z+FAizRXzN+yj+2Yf2nvC/jTWf8AhEP+Ea/4RsRnyf7T+1faN6SP97yU248vHQ9axP2ev28j8efh38UvFP8Awg/9h/8ACD6cNQ+yf2t9o+25huJNm/yE8v8A498Zw338445Bn03rHhLRvEGpaTqGpaXaX17pMzXFhcXESu9rIy7S8ZI+VsHGRWzXxZ+zD/wUks/2iPi1ZeBrrwOfC019bzSWt3/a/wBr8yWNPMMZTyI8ZRZDndxtxjnI6H4P/t3H4rfDX4u+Lf8AhCP7L/4QC2a4+x/2t532/Ecz7d/kL5X+pxna33vbkCx9ZUV8zfAr9tvSPit8BfF/xT1/Qj4P0jw3dS289ut79saQJFE4Kt5cfzM0oQLjrjnmvCm/4KoeJZtNuPFVr8EdSl+H8F4LR9aa+cKrEjCtIIDGHwR8u48sBnnNAWZ+h1FfPfjr9sDRtA/ZYi+N2gaNL4g0mZYDFps9yLWTc9wIHRnCyAMj7gcA5KnB71578F/+Ch1v8Xvhf8UvFh8EDSLvwPp66j/Zh1jzvtyMspwJPIXZgxYJ2t94UAfY1FeWfs0/G4/tEfB7R/Hf9jf8I/8A2hJcR/2f9q+0+X5UzxZ8zYmc7M/dGM16nQIKKKKACiiigAooooAKKKKACiiigAooooAKKKKACiiigAooooA82/aY/wCTcfir/wBinq3/AKRy1+Snwhs7/wCIlz+zt4B8YjRPCHhGS8utR0XxLDZE3l7/AKfMJLeWYyYDNNE0agAAboiQeM/tPrGk2fiDSb3TNStYr7T72F7a5tZ0DRzROpV0ZT1VlJBHoa4q8/Z/+GuoeHdG0C58C6BPoujPJJpti9hGYrNncu7RLj5CzZY46mgD8w/AvijX/Dn7RHx4GifED4f+B1m8VT+cvjiJXa6xdXWPs+Y3+7k7sY++nWvR/Beo6L4J/bQ/aJk8bT6Bpnji7t7mfwbqHjIqmnqzBzAS78BSht1yOSqOF7ivuTVP2W/hDrWqXep6h8NfDN5qF1M1xcXU+mRPJLIzFmdmK5LEnJPetj4kfA3wB8Xo7dfGXhHSvEL242wzXlupmjXk7VkGGC89AcGlYD8zfCfxI8R+JPhV+0h4eg0DwLb+FNN0SWW91zwRprwW93ftcRhFErEGRdpuMYXb8vynbjPO6zHHpHhP9kPX/HcDXnwit7eSK6hZDLClwNQlecyIAcq0YgO0g7ljcAHkV+rum/B7wPovgm58H2HhLR7PwvcpsuNJgso1t5gcZ3oBhycDJbJOOalk+FPg2bwOngyTwtpEvhONPLTRZLONrVRuLcRkYHJJyOhNFgPz4/aO8ReA/iP+158B4vghJpmoeK7bUI5dT1Hw2E+z/Z1liZA7xjaxSJbgtzwhwewHl+k/DvxrdfHj9oj4p/Dm6kHjD4eeNLm+j09QSt7aSXd79ojKggsdsY+UH5lLgc4r9Rfhr8Bfh78HWuH8GeENK8PzXGRLcWkA851JB2GQ5bbkA7c446VteGfhz4X8F6treqaDoGn6RqOtz/adTurO3WOS8l3M2+VgMs2Xc5P940WA/I7wb4qXx1+y7+1/4lWA2g1nWtI1EQFsmLztSkk2k9yN2Pwr6y/4J2+KtZ1OPTtM1Hx94C8QWUHhiE2uh+H4VXVrJVMK/wClMIlJ2ghGyx+cj619R2vwB+G1nouu6PB4F0CDStdkjl1OyjsI1hvGRy6GRQMMVbJGehqbwL8C/h58MdXm1Twl4L0Pw5qM0BtpLrTbGOCR4iysULKB8u5FOPUCiwHxD+318SLXxX+1B8M/AUuh6t4w0Hwpt1/W9F8O2n2u6ndiGWJo842hETPT5bg+1fO1n4wuIf2R/jb8KZbLU9Nbw/rdlr2m6XrMDRX0Gny3MaOJEP3dha3Y+85PIr9e9O+GvhXSPGmo+LrLw9ptr4o1GLyLvWIrZVup4xs+R5MbiP3acE/wL6VXufhJ4KvvE+p+I7nwpo9xrup2psb7UJrKN5rq3KqpikYj502og2nIwoosB+Yf7SvxN8K/Ez9mn9mDwf4Y16y1rxLbR6fa3WmWkoea1ljtYbdklQcoxkOACPmxkZFetftNeAfC8P8AwUN+CGnx+HNJjsNUgM1/arYxCK7kM1wWeVNuHYkDJYE8V9d+Dv2WPhJ8P/E3/CQeH/h9oemayr747qO1DNC2fvRBsiM+6AGuv1j4a+FfEHizS/FGp+HdOv8AxHpa7bHVLi2V7i2GScI5GV5ZunqaLAfnzYy+CfhX/wAFJvFp+LVtp2laLJpUa+FLjVIkTTbVAkKw7ARsjVY0mjB4VWVh1Oa5HT7nRvF37U37QmvfCdbdPh9F4F1VNUuLCHy7OaQ2O0+WAAuWuFLAjhgkjDINfpT8Rvg/4K+Lumx2HjPwxpviO3iJMP26AO8JPUxv95CcD7pGcU7wv8I/Bfgnwjc+F9B8LaXpXh+7jeK50+1tUWO4V1KsJBj59ykglskg0WA/HzwHoPjP4JfszD4q+G3k1Dwd4003UvC3ijTSTtgkd5oba5PPQF1w2OCCpP72tvxBbNa/sv8A7JeteI4Jrv4ZWWt6kNbhjUsvOrOzBlHUtAkwX6OO9frbpvwr8HaP4Jm8HWXhjSrXwpMskcmjR2qC1dXOXBjxtIJJJ460tn8L/B+n+Bx4Nt/DGkx+EwrIND+xxmz2s5kYeURtwXYt06knrRYD85v21PEnw++JnxM+C2m/AWfSL/4irfobW+8MrGsVtFujMCysgCgo6ltp/wBWqvu25ry/4heJvEGk/tMfFr4++Hc3C+A/GtpZSpn5JraQ3Fqw3ejC3SPjtPX6nfDj9nn4bfCO+nvvB/grSNCvpsh7u3twZtp6qJGywX/ZBx7Vaj+Bfw8i0PW9FTwXoa6Trk63Op2YsY/KvJQwcPKuPnYMM5PeiwH5d/sp61cfsw/tA6R4r8dXDmTxf4BvvE08jkFnWQzXSY9XdLQfL/efFeUS+JdT/wCFer8TpfB3iY/ED/hNV8VHxlJprnSXt9w2xGbPUXPPAxyV+n7K+J/gD8N/Gj6c+veB9B1d9OtFsLM3dhG/kW65CwpkcIAT8o45rd/4Vz4WPgn/AIQ4+HtNPhTyPs39jG2T7L5Wc7PLxtxnnp1osB5x8YfF1l8QP2N/HXibTjmw1jwJqF/D824hZLCR8EjuM4PuDX5j6p40+Ecn/BPPQfDUy6Vd/Fv7fK9otvaBr63U37M5klC/KrQ8bWbnK4HHH7A6f8PfDWk+C28IWehWNt4Xe3ktG0eOBRbGGTd5kfl4xtbc2Rjnca5nwz+zj8K/BmqRalofw58L6ZqMLB4ry30mBZomB4ZH25U/QjoKYH5i/Fh/FHg/9pL4Hi91/RPCniqy+HunRXGqeL0D2VtKLW6V1uAUb5jynKn52X61+l/wv1qy1T9nzTtQ1/xHoWqWDaVKdS13QnEGnOqh1mljYBQiDDZOBjBrU8b/AAF+HPxJ1hdW8VeCNC8Q6msKwLd6lYxzSCNSSq7mHQFjge5rpfD/AIP0Lwn4bg8PaNpFnpuhQI0UWm20KpbojEllCAYwSzEj3NAH5TfC3x5cfsv+LPhxZ/Dv4i+F/in4A8UeIFkTRZrBF1WwkkZIHkdCPMgl8piitvwcN8mDzw/xQ8VW37QXin48+OJ/BvirxRLqE0dj4Y1vQ9Naew0+G2kQlp2z8rNBHDnHIEjnvX6r+H/2XfhJ4V8SXev6R8PNAsdWuVZXuIrNfkDgqwjX7sWQSDsC5BI712Hg34d+GPh5ob6L4Z0DT9B0h5Glay0+3WGFmYAMxVRgkgDP0FKwH5ZfG74za38WNJ/ZN8YaDa2fiHxjBFdQNp92hkjudQt5bdDHIgIP7xkDbQRxIvrXAtpenal+xT8UPHMeqWh13xL4zsTqegWVsYItKaN7p0RVJ+44uGIwMALt5KtX606P+zr8MPD8+lz6b4B8P2EulXTXtg9vp8aG2nbZukjwPlY+XHyP7i+lR3X7NvwsvP7VE/w/8PSrq0wub9W0+MrdShmcPIMYZgzMQT03H1NFgPzi+NuvfDz4ieOP2ctK+DkOnXvxFs5rI6ldaDZbdjKLcr5rqu1yhSRicnYFbJFZ1vpmsaxrf7dNroMc82oteXDGO3BMjQrq8jTjAGSDEsnA7Zr9Q/BPwY8A/De4Nx4V8FaB4duihRrnTNNhgmZSckF1XcR7E9qt+G/hd4R8H69rOt6H4b0zStX1mRpdRvrS1SOa7dnLs0jAZYlmZue5osB+Y2t/ErwZoP7GPw7bwUPhZfLp9qZfE2g+K7cz6nc6krR7WihUb2LP5uWY7dhXnbmqfxR8I6x+0x8Uv2c9C8aWlv4Y1LxN4RnXydNtfs8NovmXjWhSLPChFgbZnpkcV+jDfsp/B1vFP/CRH4a+Gzq+/wAzzv7Pj2b/AO/5eNm7PO7bnPPWux1L4b+Fta8WaX4nvvD+nXfiLSozFY6pNbI1xbKc5WNyMqPmbp/eNFgPyk8J+OPGk37YPwS8H/EyJrfxP4BvTo1zfzscXNurM8UxdsbhsP3/AOJQrdSa4Hxz4p/4Xj/wu/x/L4K8VazqmsatBc6Brumaa0tlpUFq5LieYHhvs3lrwONoJ68fsR4s+CvgHx1rya14i8HaLrOsLAbVb+9so5JhEQwKbyM7cOwxn+I1peG/hz4W8H+FZPDWieH9N0nw/IJA+l2lskduwk4cFAMHcDg+tFgOS/Zj+K0fxs+A/g3xgJfOur6xRL1iu0/aoz5U/HYeYjkeoINepVz/AIL8B+Hfhzoo0fwvotloGlLI0os9PgWGIO33m2jjJwK6CmAUUUUAFFFFABRRRQAUUUUAFFFFABRRRQAUUUUAFFFFABRRRQA2vxI+OX/JavH/AP2H7/8A9KHr9tzX5JfF79mr4pa18WPGmoWHgXWrqyu9avJ4J47clZI2ndlYH0II/Ovq+H6tOlVm6kradTzsZFyirI+fqK9V/wCGV/i5/wBE91z/AMBTR/wyv8XP+ie65/4CmvufrmH/AOfi+9Hlezn/ACnlVFeq/wDDK/xc/wCie65/4Cmj/hlf4uf9E91z/wABTR9cw/8Az8X3oPZz/lPKqK9V/wCGV/i5/wBE91z/AMBTR/wyv8XP+ie65/4Cmj65h/8An4vvQezn/KeVUV6r/wAMr/Fz/onuuf8AgKaP+GV/i5/0T3XP/AU0fXMP/wA/F96D2c/5TzTS9UvdD1G31DTbyfT7+3cSQ3VrI0UsbdirA5BHsa+j/hj/AMFBPid4F+z22sz23jHTIyAyakpW52+izLzn3cPXnf8Awyv8XP8Aonuuf+Apo/4ZX+Ln/RPdc/8AAU1y13gMSrVXF/NGkPaw+FM+s4f21fgX8XI4f+Fj+BPsl/GuwTXlhHqCRqT0WUDzB6kBB+NWF+G/7Hvj6E3Wna7pujl+SP7Xms2/793DDH4LXyH/AMMrfFz/AKJ7rn/gKaT/AIZW+Ln/AET3Xf8AwFNfO1snyuo7wqpfNDlFVP4tJP5H1w37Kf7MU3zJ8SYIx6L4ms/6rT1/Zi/Zb0/BuPiFazgDJEnia25/75xXyN/wyv8AFz/onuu/+Apo/wCGV/i5/wBE913/AMBTXH/YOAv/AB1+H+Zn9XobqgvuPriWH9jX4ay7nk07W7peQFe71INj2G6OvoP9mvx98PPiB4R1O4+G2hpoWi2l+1vLFHYR2iyzeWjFwqdflZRk4PFfmF/wyt8XP+ie67/4Cmvvf/gnz8PfEnw4+FviCw8T6LeaHezay08cN5GUZozBCoYD0ypH4GscdluBwmHc6FTml6r9DtwsVGaUaaj6I+pa5/x7qF3pPgvXL2w1HT9IvLezllivtVBNrAyqSHlwR8gxknPArf8ASuC+PWlXmufBPx5p2n2st7fXWiXkMFvAhd5ZGhcKqqBkkkgCvnKaTnFPuevLYh1D41+DvA+m6XD4v8aaBY6tNZQ3En+krEswZcebEhYt5bMGxyeB14zXXTeJNOTw3Jr8d5bzaQtob5bxZQYWhCF9+/pt287umOa8V+G/ge+g+NEGp6lokyWi+AdN00XNzb/IJRLIZYckY3Abcr9K6X9nXw/qPh/9nfw3pGqWFxYahb2U0T2dzGVkT95JtUqenGPwIrqqU6cVdPXT8TOMm3Y8tk/aM8PeJvFXwV8b32uWWgaNdWOrf2jC2oBoba48m3IhkbjLqXHBUH5unNe/3XxE8H33gKXxLN4h01/CU0TK+qG6UW5UtsI35wDuyuM5zx1rwz4bfD3WLO5/Zxa/0C6iGiaHfpfma2I+xTtbwqgkyPkckMBn0NcXr3wr8WSeFNSuk0jWorTSfihqet/ZNNtY3u2smLiK4tYZkKS7WcMF2nIyV5rsnToVJRina3n5sxUpxT/roj6h+FOveC9Y8H2Vp4D1Sx1LQNLiSxhWxuvPECooCxsxJbIUD7xya8/+LXxwuPh38dvh9oRVzoN/bTjWJAhZbcTSww2kzEfdHnApuPAEhqr+zr4euP8AhNPGniZ08WSwalDaW66n4ptYLGS+aPzcstskMbqEDBfMkGWDccLkv8UfDBvit8WviPa6xptzbaLL4WstEtb+WIhJJXlmnaSJj94xN5J4PDKKwUKVOtLmd1b8/wBVc0vJwVtyz+0P8a5vhz4h8BaBpxkFzqusWkupyxqCLXTRcxRSO5zlQ8ksSDjkFxXovjb4reD/AIb/AGUeKPEmm6GbrPkLe3CxtJjqVUnJAyOegzXzR/wqvxt4y+A3xL1/xfYy3vxB1Kzj0y1tYI2eQRac4CeXxuzNPHJN8vDb0I7VsfFjw/r2l/Gw+L5j4wtNI1Pw9b2MN74U0mHUJopUeRpLeWKSGV0Db1IYKASSGPHGvsKMuWDlqr389v8AP8COeS1sfQevfEzwp4Z8M2viLVvEemWGhXQU2+oTXKCGbcNy7GzhsgEjGcgGvCrH4nHXvHHxi17wb4x0JLODR9Els9W1SczaZbkvciQvtYbSQMdcg7cg4xWJ4b8B6j8MdN+FHiW78Ha9qeh6K2qi50mVI7zUdMe7mDxXQhgUKcAMCiKTGJcAEqax/FHhnXfG2nftF6ppPgLWtHg8RaXpaabBc2DQz6jJGZlkkEWMhunykBgCpYAnFXTo0ocyvfz0t8S/TUUpSdv66HreteKPAXxf8eeKPAHjC30uWbwnFb38V1/aDQTbmjLTyIVKvCIsKGYOeHGcV0nwU174Vx2dz4e+GuraNcx27vc3Nrp94J5XYkBpnYsXkJO0GQk5+UZ6V5l8U/hb4l8ZXHx/tNL02ZZtZ0/Rl0+Rh5a3hhV2mijcjaSQNnPGXGeKrfCPw/ea/wDF7wxrTQfECdNE024jkuPE+m2mmQWnmIqC1CJbo0/I3fIxRdikE5qJU6cqTtKySWl9L2T/ABY+aSkro9nsfj98ONRstRvLXxtoc9lpxiF3dJeoYofMOIwz52/MQQOeoxTr/wCPPw80nw/puu3njLR7bSNSLiyupbpVW42MVfYM5ba3BwOO9eLaD8N9Wj/ZO+Gvh6bw7cpqMOq6TJf6c1qwlRF1BXlaRMZAC7mbI6ZNdd40W4+Hvx9XxlqHhbU/EOhX2hR6XbXujWMl7Ppk6TSSOphjBYJMHX5wDygBwOaydGjdpN7vqtbf5lc0t2ekf8Li8DN4fk10eLtFOiR3C2j6iL6PyFmKhhGX3bdxDA4z0NS+Gfit4P8AGWh32saJ4l0vUdKsATd3kNyhjtwF3EyEn5BgZyccV8w6L8P9b1jwjcg+BtR0S1vvixZ6uNHntAGjsC8BeVlXKhMBi2DgfMO1dJ8WvhX4p8YS/tBWOjadcxya3ZaGbCQKI0vWhDNNHG7fKSVXYcnHzDPWj6vR5uXmt93dL9fwD2krXse8eC/i14M+I093B4Y8TaZrs9qMzRWNysjIM43YB+7nv0rNh+P3w3uNYn0qPxxoL6jDIInt/t8e7eXCBRzydzBcDJya8E8JeB9W8e+Mre6s38fx3Vn4fv7FNU8U6fa6XBYyTxeWkAWO3SSba2G+QlE2KQSTVPUvtmp/BfwZ8P7f4Ua9b+ItBvtLF07aWVtbJobmHzrqKcfLL5mH/wBWScO7NgBqv6rS5rKV9u2gvaStsfRviT45/D7wjrLaTrfjPRdM1NJBE9pc3qJJGxVWG9Sfl4ZTzjgiu5VgwDA5B5BFfOes/Di8utM/aSuP7Bnlv9eRobEm3Ja8RNLiWMR8ZbEpcDH8Wa9y8FW89r4P0KG5R47iOwgSVJAQysI1BBz3BrjrU6cUuR/1ZM1jJt6m7RRRXMaBRRRQAUUUUAFFFFABRRRQAUUUUAFFFFABRRRQAUUUUAFFFFABRRRQAUUUUAfEX/BXL/k23w7/ANjXa/8ApJeVg/sk/tVfEOPwn8LvAy/ArxA/h3yLLTP+EsDz/ZvIO1DdY+zbdm35vv49+9dZ/wAFWPD+q+Jf2d9AtdI0y81W5XxRbyNDZQPM4UWt2CxVQSACQM+4rj/2X/2y9a0Dw98M/hhd/B3xTEYUsdDl1mVJEhTLLEZmUxcKM7j83TvQPocT/wA5jpP+u6/+mMVb/wCczn+f+hdpn7SvhnxX+zx+3hYfHIeFdS8WeELwJMzaVEzGFhZfZJInbBCuNvmDOAwYDOQcS/sz6H4s/aH/AG9NS+O0nhDVPC3hK2jd431KMoJG+wiyjjUkDexXMjbMhcYJ5XIM8kh+NzfAD/goF8UvFi+HL3xSY73U7f7BYvtf55Ad5O04UbeTjjNel/8ABNXT7bx58WvjB8T31KztL69t7pB4fjkLTxLdXHntI2QPkUxqgYZyWOcYGdr9nnwlrth/wUz+I2rXOi6jb6VNJqvl30trIsD7pE27XI2nIHrVb9ivwPrWj/t0fGeW70TUNM0q6h1mK3uJrN4oHDajEVCMV2kbeRg9BxQBgf8ABKMf8UX8fT/1D9P/APRd/WF+wb/yaX+1P/2L03/pBeVg/Avxl4z/AGG7/wCLXhDxH8N9c1O/8QW0dnZXFtA/kNJCLhY3V9uJIn8/OVOflx649e/ZB+B3i/wD+xX8eL7XdDv9MvvE+h3y6fptxAy3MkcdjOqv5ZG4b2kIUEZO0HGCCQO589fAX9pVvBf7Knj/AOEen+C9W8Sa34qu7vyLu0TfDCs9rBCRtALM6iNmAA5ytesah8Jdf+Ef/BLPxPa+JbG40vU9Y8QQasdPvI2jmt0ae2iVXUjKkiDdg/3xmvf/APglN4d1Xw3+zz4httX0y80q5fxTcSLDe27wuVNpaAMFYAkZBGcdj6V2n/BRzRdQ179k/wATWWmWNzqV491Ylbe0haWRgLmMkhVBOABQF9Tw79jP9qL4gaT4C+GPgW3+B+v3/h0yQ6efF0bzfZRDJcENcYFuV2oGJPz/AMJ5FW/+CpWrf8JZr3wd+F9vJuuNa1j7TNGp5XcyW8Jx7mWb/vk1nfsr/tja78PfAvw/+GV38HPFUsls8WmSasUeOIeZMQZCph4Vd+evY1g/tI/C3V/2pf8AgoNp/hXUbDW9J8JaXYpp412ytmCgR28l0XWRlKAmWTy8/wCyO9AdTq/2Hb7/AIVd+2Z8evhgbNLK0vLmXU7KOMBUjjiuCY0VR0DRXakY6BBXzv8AtUeDZfGf7U/7R6W1v9outN0KPVIxjJVYW05pXH0i8z9fWvSvDXwE1b9kn9vzwDBoK+IPEnhrUYY459VuoDL8tyJbdllkRQoCOqvzjAC54ru/Dfwz1TxT/wAFDfjja3el3tvomueF7rTV1GW2cW7+bb2kZAfG0nluh/hNAeZ5J8PfHcfxF/an/ZK1dAVePwdZ6fMG6+ZbTajbu3/AmiLf8Cr9Vtc/5Aeof9e8n/oJr8aP2QPBfjmy/ak+FUet+GNZsbPQ7mSzE09hKscSE3MpDORgfPK/fuK/Z68txeWc1uxKrMjRkjqMjH9aBM/Nn/glH/yS340/7tv/AOiLiuI/4J5/8m7ftS/9i6v/AKR39VPgX488ZfsK/wDC0fA3ib4a67rF/rQWLT7uyhb7PJIiTIrhtpDxuJFO5TkYIIz09Z/Yz+APir4a/sg/G3VfEGj3um6p4q0a6Sz0q4hZbkxRWc4RjHjcC7zOApGflBxyKBnyj+zrcN8MfGnwI+IrAJZ3Hia60e4l/uRhoFkJPr5d6x5/unHSvZf2P/8Ak2r9rn/sGSf+k95XMp8HPFmo/wDBPSyurbw/qUWu6B47kvjatZyC5+zyQRxF0TbuP7wxdB/CfSu2/Y78J+Jbf9mP9qFNS8P6lY3+paQTBbTWUsbTO1td5WNWXLcsOBnqO9Azmfg3/wAoufjT/wBjFB/6Hp9eleAo1k/4JDeJAyhhm4bkdxqKkH8x+lQfss/BDxP48/4J/fF3wX/Zd3pmu6hq0lxZWt9A0DTvFFaSog3gcO0WzceMn2ryPS/jN4w8Pfsh6v8As9yfDDxMvia6vWRbn7HKNsLXKTsDFs3b9ylMAYwwPsQD0df+UPp/7CP/ALlq8m8PfZfhT4g8YaOqNZ2fjL4N29xbR5IWSd9KtrmR/qXguefUnFfS3j/4MeJvh7/wS1h8HXmk3c3ibzILu4023jM00bS6iJtm1ATlUZcgZwQ1eMftkfC3xPD8Pf2dfEGjeH9Tu7+T4f2+i3y2tlJI8Oy1jBSQBcqSLmQfMB0PoaBH2f8A8E0v+TPfB3/Xxf8A/pZNX1HXzN/wTp0fUNB/ZL8I2Wp2Nzp15HPfF7e7haKRc3cpGVYZGQQa+maBPcKKKKBBRRRQAUUUUAFFFFABRRRQAUUUUAFFFFABRRRQAlfF1r/wVP8Ahx5xm1Hwh4007RFvjpz62bCKW0ScclWZZeoX5tqgtjnaa+0q/CHRV1yP4dlfEWp38XwSv/HklvrlvpMcX2iG6SKNll3MhbmJmwudv7lsjOKAP0y+I3/BQrwn4B+KWq+BbPwb4s8YanYQW90Z/DltFdRSwzQRTpImJN23bOg3EYya3vi/+3F4O+EFj4SgutF17WPFviewg1Cy8K6dahr6NJQCqyqT8rZ3LtG45VsCvgL40eKPDHgz9t7xpd2HxD1z4e+Gf7D0uDTta8Iq1zLLD/Z1gYogRIpMbIobduOdi9c16nqmvWn7P/7YWh/F3xhcahqPgLxp4RtYtK8Yz2ck0llK1jbxedIoBIlPlElVydtwTzzSuB9XfBX9trwj8ZbXxZbpomu+G/EnhizlvtS0HVrXy5ljjB3bWzjIOBtfacnpjmqvhb9vX4b658B9Q+K+orqXh/QLXUm0lLS9jja7urlURwkSI5DEh/7wxtYnAGa+Tvgb42+I/wAQ/it41XSPijrnxJ+GGk+HtQn1XXbzRhptveztZSRxRbTliysyMu5gcRNxgDPi3hPwBr3iD9ifwz4s0rR5PEWleE/H13eatpcSljJbtb2nzsuOUBQqSBwJc/dBILgfengH/gpF4G8UeLtI0PxJ4Y8S/D+PXNjaRqfiC1WK1u0c4Ry4b5QxIwwynPLCu0g/bb8Bj9pC8+DN/Df6Tr8MwtYdQvBEtncTsiukStv3BmDbVyoywx1IB+Qv2tv2ivDH7b3hv4f/AA6+E+ianrPiu41KK+dpbIw/2YvlujRs/YZdWZlOwCMcmszxB+zzF+0R+2t8fvDK3h07X7DSotQ0bUVZlEF7ELMISRztYMynHTdnqBRqB9ra/wDtj+F/DvxG+Jng2fRtYkv/AAFoUmv388axeVPCkcUhSIl8lyJlHzADIPPSsf4CftyaJ+0F4t0zRtG8A+MtNs9QSZ4tb1CxQWH7tWLAyq7DJKFRjvxXwT8LPE/ivxd47/aXvvHNq1p4vh+GeoWOpxyLtczW8dtAzsM/ebywxxxljjivRv8Agmd460r/AISjwf4b/wCFn+K5tU+zah/xQz27f2PDzNJuWTzMZK/vPufeYj3ouB+hXxx+MejfAT4Y6x431+K4uNO03yw1vabDNKzyLGqoGYDOWB5PQE1538P/ANs7wh8RPgd4y+Jljper2tl4UadNR0i6SNb5WijVyAu/b8wbjLDlWHavn/8A4KXeIdX8eePvhV8G/Deiv4k1O7uj4gudJjnWE3SRiREjDsQqgot1knpgda8WsdV8baB8WPj74E13wPN4O1T4p+F73VrHw0LlL2RrxI5ZVEUkYwwfF3hQM52rzjlgfder/tleFtH/AGZtO+Nsui6w/h2+dUSwRIvtYJnaEEjfs+8hP3umK808bf8ABTvwR4E1ezsb7wP4xkN5a211bTRW0HlziaCOZQhMo3FRMqnHfPWvjjxB+0d4W8RfsB+GfgrYQ6lcfEOHUltpdMWzY7Qt1JMHDYw27cqBR827PGME+u/tw6FeeF7f9jjRtRi8nUNOVbS4iJBKSRjS0dfwINK4H0j4s/4KDeA/B/gHwlrl3oviCTX/ABQrvp3hGK2Q6nhZnhDSJvwgZ0O3kluwODjb+A/7bXg34365qnhptM1jwh4102GSe48Pa7B5U7InLeWe5AIJVtrck4wCa+ev2jNRl/Zw/b88OfGXxhpl/qHw+1DThYx6law+cNPl8hoWXGeCCd5HdZHKhiCKx9K8TQftbft5aP8AET4d6Vdx+DPCOjSQaj4imtmgS7fyrgDGQDubz1QK3zbUYkADFGoH1H+zj+2x4E/aXh1+PQINQ0vVNGi+0T6XqixrNJBj/Wx7HZWUN8p5yCRn7wzn+C/29fhv4q+Bes/Fa+XUfDnh/TNUbSPs+oLGbq6uBFFIEhRHbeWWUYGf4GJwoJr8/P2fPg94jsv2dE+O3w7Mv/CZ+D9fvYdSsY2ONR0vyIGkjIzj5FeTIAyVdv4kSsDwT8OfEXjD9g9dc0TTZ9cs/DXxFuL/AFPTYF3Frc6faKZCvUhSApwDgSE9ASDUD728Ef8ABSzwH4g8UaRpfiPwx4m8BWGuEHSda161WOzukYgK5cN8qkkDeNyDPLAV6X44/a88G+Af2hvDXwh1G3vm1zXI4Wjvo1j+ywvMzrHE5Lbt7FF6Kf8AWL74+MP2tv2l/Cn7aXw/8E/Df4VeHNT13xhfajDd/Z5LHyjpaqjo0Zf7vO8ZZT5YVSSwrzz40eB9S8X/AB2+O3iuxu59Q1j4ZWGkXNrcxklfPtDaQysRjoFiuHI45Umi4H6H+F/2wvBni/8AaP1n4NafbX767pay+ZqBEf2SSSJVaSJSH3blLMp+XrG34818SP2/Ph/8M/jlF8MdQ0/WLnUhd2djc6pbRxGztZbgKVDszhsKrhmwp6N1Ir4P+GN3N8EfjB8Dfjj4wuWsn8cz6zq2ryOCAsbvIm/b/dKTLIAB3FYEfhr4lfGT4N/Ffx0vwsn1218V6sfEJ8Yf2jFF/Zy2bys6wwH5nUK88fynpwMlaLgftLc3AtreWZgWWNS5A9hn+lfFui/8FXPhlfwxXl/4T8a6Vo8k/wBmGrSafDJbLJgEqzLN1AIO1Qxwele4/s0/FhPjZ+zR4X8VmWSW9n0s2980uNxuoQYpmPszozD1DDgZr8wfgn+0d4Z8L/sZ+OfhC3h3UPFPjPxPqNwbGxt7XzYYxJFAiTlgdxdGjLKqqTuVM8HIYH6H/Gf9u3wX8H9U8IWcOi654yHirT11PS5vDsUcwmiY4XCs6sWOM4Apv/Dc/h23s/hzLqXgzxXo0/jjWJNGsrTUbWKGa3kSSGPfKrScITOpBXJwp9q/PX4zeDdV+Bbfs26R4v1vUvB+o6dok11d6hpSmS80wS308wCDcMyIsgUgHGQR2rtfjb8UNEt/CH7M/jAeMvEPxA0jR/FOoXVzrWtwFL+VYbizkdAjOfuqNoy3YdKVwP0H+PH7UHh79n/xV4A0LWtL1PULnxleSWVnJYLGUhdXgQmTc4OM3C/dB+61dR8b/jJofwD+GereNvES3Eum6eIwYLRQ00zu6oiICQCSzDqeACe1fm/+2f8AtU+DPjZqvwG8feHodUj0PQfEWoR3a3tukcxMLaXM+xQ5B+Rx1IycjitX9rH9qXTv2zovhz8PvhfpOqa+LzWJbzUdCuAlpdXPkRhkQSbmVEZGuDuJ48sHHAyXA+6f2bP2mPDv7TnhXVdb0Cw1HSRpl+2n3Nlqqos6OEVw2EZvlO4gZPVWHasr9oz9rDQ/2e9S8P6G2g6v4v8AFuvlv7P0LRIg80iqQCx9ATwMAk4PHBNfLH7K/i7xN8Lf25fFWgeM/Bknw7X4mWR1O00JLuO6ijuIy7iTzEOMNsu+wILKMYwa6v8A4KBzfCK++J3gyz8ceJPFHw88U2mmz3WmeMNGtJJbeH5/kicIu923BiPKIK5+YjcKYH0PB+1Fodv+z3qfxb1vQNd8M6Vp6yibS9WtlivTLHL5Plqm48tL8g3FeeuBWZ8Cf2yPCPx/8B+MfE+iabqunp4WDPfWGoJGs5QRNIrKFcj5tjqMkcoa/OXxN8bPif8AGb9m7wH8LtVudU8V+I/E3iaSSyW4Aiur/TYEiWANIw+ZGnaY+a5PNu244Wu/8O+LPE3wf/aY8Z23izwC3wu0v4j+Erq0g0KK+jurdZoLRlilDpwSzROuDyDOc8HJVwPo3wn/AMFRvhrr97o41Lwx4u8N6Vq119ktdb1Gyh+w+YCA4aRZTwu5d20HGecVP4p/4KbeAvCHjjxX4cu/BvjK7HhnUbjTtRv9Ps4JoY2ileIuSZhhGZDgtj6dq/PD4V29xPoPwksPihqF2PgVf+IbhlFksKrb3isqSiVyu7YQ0ZbJ+4z7PmU17V8KP2lvCH7O/wC05+0te+J7K91ldb1rULaysdPgWb7Uwv7glGJIUKQw5PbPB6UXA+2fHX7d3w58H/A3RfitYrqPiTw3qmqLpCxadGi3EFwYpZGWVJGXaQIjkZ/iUjIOaseC/wBtbwt4g+H/AIu8Z+IvDfibwDofhsQGaTxJYeS9yZSwRYFVm3ncoGOxdfw/Nrxh8L/Evw6/4J3aZdeI7W60z+3fiHDf2VhdIUZYf7NuUEpU8guVPBHIRT3r0Dxro95+0J+yn4wTwR8R/GHxYufC2s6fq99aeIbSRJoYPIuYituu99+N5cjjiMnkgUrgfUfhv/gpx4J1TXtHi1bwT4y8N+Htbn8jS/EF9YBre5O4LkBGJIBIz5e8gnGK9E8Vftu+A/BH7RMHwh1yDUNP1SZoI11iVYhYh5olkjVm37xuLKuduMkZ45r4r+N/7VFx8RbHwVN8EfiHrmmeIHtbPTrf4X6X4dZvsVwisruty3y5UMIwI1bgDoCcM8XfAGb43ftr618PfF+pyS+IW8DWQk1jgsNSisLX9+cDkGRW3YHKs2MHmnqB9/Q/tK6BN+0jN8GBpmpf8JBFp/8AaRv9sf2Xy9gfGd+7dhh/Dj3rhof2+Ph/L+0Q3wjay1WDU11RtG/tiRIhYm7CnEW7zN2TIPLHy8sce9fCPwb+K3i/4U/tT+KPEHxPieTxT4K8IXtlceeSrXjW8Spb5Yj5vMBiAk/i3Buc5riW8K/FDTv2Z7Txmfh3cpbQeJV8Zx+PzfxNL8+2IKYP9ZsMgV9xPXJ6c0XA/byiuR+E3xAs/ip8M/DHi+xeNrfWtPhvNsTbljdlBePPqj7lPoVIrrqYBRRRQAUUUUAFFFFABRRRQAUUUUAFFFFABRRRQAUUUUAFJtHWlooAKKKKACiiigAooooAKKKKACkpaKACiiigAooooAKSlooAKTFLRQAm0UbRS0UAJijbS0UAJtoxS0UAJtFG0UtFACbRRgdKWigBMUbRS0UAJtFGBS0UAJtFG2looAaFA6Uu0UtFACbaKWigAooooAKKKKACiiigAooooAKKKKACiiigAooooAKKKKACiiigAooooAKKKKACiiigApKWigApMClooAKSlooASilooAKKKKACiiigBKKWigBKWiigBKKWigBKMUtFABSbRS0UAJS0UUAFFFFABRRRQAUUUUAFFFFABRRRQAUUUUAFFFFABRRRQAUUUUAFFFFACVXvbG31K1ktru3iubeQYeGZA6MPQg8EVZooAq2On2umWsdtZ20VpbxjCwwIERfoo4FWqKKAKFhoun6TJcSWNhbWb3Db5mt4VQytz8zEDk8nr6mr1LRQAUUUUAFJtFLRQBmx+HdKh1R9TTTLNNRfhrxYEEx4xy+M9B61pUUUAQXVpDfW8lvcQx3EEi7XjlUMrA9QQeCKjsNNtdJtY7WytobO2T7sMEaoi5OeFHHWrdFACUtFFAFCx0TT9MuLiaysLa0muW3zyQQqjSnJOWIHJyT19TV6looAKKKKACkxS0UAJS0UUAFJilooAKo6no9jrVt9n1Cyt7+3zu8q5iWRMjocMDzyavUUARxxrFGqIoVFGFUDgDsBT6WigAooooAKKKKAKFroenWN9cXlvp9rBeT/AOtuIoVWST/eYDJ/Gr1LRQAlL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SUUAFJzWN4i8XaP4Rs/tOrX8NlGenmN8zewA5J+grxzxL+1JbQyNFoWlPcjkfaLxti5zxhBkkfUj6Vy1cTSo/HI4MRj8Phf4s7P8T3yjI9a+RNQ/aF8a3sjNFqEFkp6Jb2yED/vvcaxJPi54ymfcfEN5uzn5SFGcegHSvOlmtFbJniS4iwqdlFv7j7WHrS18a2fxy8b2KhV1x5VHOJoY3/Urn9a67Q/2otas2VNV0211CPgF4CYX9yeoJ/AVpDM6Et7o0p8QYSbtK6+X+R9OUlcF4P+NXhfxk0cEF4bK9Y7VtbwCNmPYKc4Y+wJNd6Pm6V6dOpCorwdz36NanXjzU5XQ6iiitDc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RjgUANYgda8X+K3x/g8OyTaV4eMd7qK/LLdH5ooD6D+836A+pyKzPjx8YnsGl8NaHOVuCNt5dRkgx5/5ZqfX1PYcdc4+d6+fx2PcH7Klv3Pi82zl026GGevV/5FvVdYvtdvpLzUbqS9un6yTNk/Qeg9hxVSiivm3Jyd27s+ElJyblJ3YUVow+H7240G51iKPfZW8yQysOqswOCeOnGOvcVd8M+ELrxLpevXsBwulWouWGM7vm+7nP90Of+A1ShKTSS3NI0ZzailvqYNFafhnw3f8AizVY9P09A07KzlmyFRQMktweP8RWWDU2dr2I5ZKPM1oLXqPw3+PGreD5IrPU2fVNHGF2ucywr/sHuB/dPpwRXl1Fa0q06MuaDN8PiquFmp0nZn3l4f8AEFh4n0yDUNNuUurWYZV0P6EdiPQ1p18V/DP4lX3w51pZ4i0+nTMBdWueHXpkejCvsTR9YtNf0231CxnW4tLhN8ci9CD7dj7H0r6/CYuOJj5n6blmZQx9PtJbo0aKKK9A9oKKKKACiiigBOtH1oJqlqWsWOkw+be3kFpH/fnlVB+ZNJtLclyUVdsuf56UtcuPiZ4TJx/wkmldf+fyP/4qtzT9XsdUi8yzu4LqP+9DIHH6GpjOMtEyI1qcnaMky7RSUtWahRRRQAUUUUAFFFFABRRRQAUUUUAFFFFABRRRQAUUUUAFFFFABRRRQAUUUUAJRuoqOS4ihx5kiJnpuYDNAm0tyWikBz05paBhRRRQAUUUUAFFFFABRRRQAUUUUAFFFFACd6SlNYXjLxPF4N8N3usTQvcRWoUtHHjccsF/rUykoq76ETmqcXOWyNyivJvB/wC0Fp3jDxJZaPBpd1BLdMyiSRlKjClucH2r1ms6VaFZc0HdGOHxNLFR56MrodRRRWx0hRRRQA2lqvfXAsrSa4K7liRnIHU4BNeMRftS6TNJHGNFvQWYL99O5+tc9SvTpWU3a5x18XQwzSqytc9wopFO5QaWug7AooooAKKKKACiiigAooooAKKKKAEahaia7hUkNKikdQWANOjnjlzsdXx12nNK6J5le1ySiiimUFFFNd1jUszBR6k0ALRUP2yD/ntH/wB9ipqBJp7C0UUx5FjXLsFHqxxQMfRVf7Zb/wDPaP8A77FH2y3/AOe0f/fYqeZE80e5Yoqv9st/+e0f/fYoF1CzACWMk9AGFHMg5o9yxRRRVFCc0VHJcRxrl5FQf7RAqlN4h0y3OJNQtUPX5plH9alyS3ZDnFbs0PxpfrWZB4l0q5x5Wp2kmemydT/WtCOZJFyjqw9Qc0Jp7MFOMtmSUUlLVFhRRRQAUUUUAFFFFABRRUckyQqWd1RRySxAFAD+DRwK526+IfhmykMc/iDTYpB1VruMH8s0WvxC8MXsgjg8QabLIeirdxlvyzWftIXtcw9vSvbmV/U6Oio45o5lDRurqeQykEVJWhvuIaBSMwUZJAHfNNinjmXdHIsi+qkGgV1exJRRRQMKKKKACiiigBDQKZJKkK7ndUX1Y4FKkiyKGVgwPQg5oFdXsPooooGFFFFABRRRQAUUUUAFFFFABRRRQAUUUUAFFFFABRRRQAUUUUAFFFFABRRRQAUUUUAFFFFABRRRQAUUUUAFFFFACGuD+MHj4eAfCU1xC6/2jcnybRTg/Mer49FHP1wO9d2eOtfIvx+8WHxL4+nto5fMs9MH2ZAOm/8A5aH65+U/7lefja/sKTa3Z4ubYx4PDOUfieiPN5JnnkeWR2kkdizOxJJJPJPuTTaKt6TpV1rmpQWFlGJbuZsRxs6puOCcZYgdu5r4tJyfds/KdZOy1bGQ6fd3FlPeRW0klrAQJZkUlYyem444z7961rPUtE/4Qu9srqykbW/tQltbqMAYQgBlc9wMcDHU/WpbbVPEXw4vNU05fM0y5uofIuI3AJ2nkEds4zg84BPeucFaX5Nlr1Om6paLfVO6NG18RalZ6RcaXb3kkNhcPvmgTADnGOTjJGB61QjlkiV1SRlDcMFYgH602is3Ju2pg5Sdrs0ND8Qal4bumudMvJLSZk2M0ePmX0IIOQfpV7wTqGh6VrQuddspNQto0ZooVxsMmPl3j+Jfb9D0rBoqozlFp72KhVlBp72+4s6fpt5rFxJHZ2st1IqmRlhTO1R1JxwBz3qtWtpPizVND0nVNMtLjy7PUkCTx4ByM9QexIyvpg/Qh2oeEdX0nRbTVb2zNvY3RAgkkdA0nGchc7sY74p8qavHfqU4KUbwTb6+Rj17P+zn8Qm0bWT4cvZv9Cvm3WxcgCOb0/4EPfqBx81eMVJb3EtncRTwSNFPEwdJFOCrAggg+oIFXh6zoVFOJtg8TLCVo1Y9Nz9AKKwPAniRfF3hLTNWXhriEFwOzjhx+DA/lXQe9fdxkpJSR+wwmqkVOOzFoooqywopCagvrgWtnPMekaM5/AZpbaibsrnjHxq+N8vhi4bQtBZf7TA/0i6IDCDI+6o7tyDzwPcnjwrSvDvib4k6pLNawXer3JOJLiVyQOOhdjgcds/Sse4muNc1aSaeTzbq8mLPI/d2PX9a+4vCvhuz8K6HaaZYRCOCCMLkDlm7sfUk818zTjPMasnOVoo+BoQqZ5iJyqStCPQ+XW/Z38bJDuFjbsf7guUz+vFczceEPFfg7V7bzLG+0u8aVYYZ48qC7cALIpxk56A+tfcFMaNJBhlVhnPIHY12yyuno4SaPVlw/QVnSm00VdHtZbHSrSCedrqaOFEed/vSMAAWPuetXqKK9lKysfUxXKrC0Um4etAIPSmMWiiigAopu4etLQAtFFFABRTfMUdSBSeYvqPzoFdD6KSigZT1LU7fR7Ge9vJlgtYFLySN0VR3rz60+P3hrVPEFjpOmi6vprqZYlmEWyNcnqd2D+lb/wAWGB+HHiH/AK85P5V8o/C3/ko3h7/r8T+deTisVOjVhTjsz5vMcwrYXE0qNO1pf5n25S01WGByKXcK9Y+jFoopKBi0UzzF/vAfjS71PQg0Cuh1FFFAxrV8VfFvVtQ1b4g61/aEkjtb3DwQxtkBIwcKFHuMHjrnNfaprl/EHw38NeKr1bvVdKhurpRt83JViB0B2kZ/GvPxmHliIKMXY8XNMFUx1JQpys0zlf2c9W1HVvh+P7QeSRbe4eG2kkzlogq457gEsPwx2r1Kqun6fbaXZxW1nDHbW0a7UiiUKqj0AFWq6qMHTpqDd7Ho4ak6NGNOTu0h1FIWAo3A962OkWikLAdTim+YvqPzoFcfRSZz0paBhRRRQAUU0uo6nFJ5q/3h+dArofRSBg3SloGFcF8dP+SV67/uR/8Aoxa72uC+On/JK9d/3I//AEYtc9f+DL0Zx4z/AHap6P8AI+b/AII/8lU0D/rpJ/6Kevs2vjL4I/8AJVNA/wCukn/op6+zNwFeblX8J+p4HDn+6y/xfohaKb5if3h+dLuB6HNe0fVXQtFJS0DM/Xv+QLf/APXvJ/6Ca+D7P/j8g/66L/MV94a9/wAgW/8A+veT/wBBNfB9n/x+Qf8AXRf5ivnc1+KHzPh+Iv4lH5/off0f+rX6U6mx/wCrX6U6voVsfbrYKKKTcPWmMWimeYn94fnTgwboc0CuLRRRQMKKKKACkboaWmv91vpQB8RfFK4+0/ETxE+f+X2RfyOP6V1v7OPij+xPHn2CSQrb6nH5W3PHmLllJ/DcP+BVxOsSDU/iDfOBvFxqkhx67pTU3ia1uPAvxAvkgU281hfGW3Hou4PGfpgr+dfFRnKFZ11tc/J6dadLEvFJ6KX5/wDAPuDrRWd4f1iHX9GstRtiTBdQrMmeuCAefetKvs000mj9WjJSSktmJ714Z+1F4q+yaNp+gwyESXj+fOq/881+6D9Wwf8AgFe5twpr4x+K3iKTxx8Rr54GaaMSiztV6jap28exYsR/vV5mYVfZ0eVbs8DO8Q6OG5I7y0/zOHzmvvHwpdfbfDOkz5z5lrE/5oDXxz8TtDTwz42vNKjO5bSG2i3YxuIt48n8/wCdfWfwvmE3w98OsP8AnwhX8kA/pXDll4VJwlueRkClSr1aUt1+jOqrzX9of/klep/9dIP/AEatelV5r+0N/wAks1P/AK6Qf+jVr2sT/Bn6M+px/wDulX/C/wAj5L07TbvV7yO0sbeS7upM7IYV3M2Bk8fQVuf8K18WH/mXdS/8Bm/wrc+Av/JWNC+s/wD6Ikr7ExXz2DwUcTTc5Se58RleVQx9F1Zzad7fkfD/APwrXxZ/0Lupf+Azf4Vt+Cfh94ns/GWhXE+g6hDDFfQSPI9uwVVDgkk46ADOa+xdo9KOPSvQjllOMlJSZ7kOH6UJKSqPQVfuimy/6t/pT6ZN/q3+lez0PqXsfAepXU13eyy3E0k8hZsvIxY9fWuzsPgX421CFJU0Ro42GQZZ40P5Fsj8q4m4/wCPiX/eb+Zr76sv+POD/cX+VfJYLDRxUpc7eh+bZVgIZhOo60np2PkKf4A+OIVLDR1lGMkR3MWf1auems/FXw/m8xo9T0JnO3zF3xByO24cNX3JioLyzgvoXguYI54ZBhkkUMrD0INenLLILWnJpnvT4fppXo1Gn/XofMfgn9pDWtHljh15Bq9lwDKFCToPX0bj1AOe9fR/h/xJp/irS4dQ0y5S5tZRwynkHuCOxHoa+f8A41fA+HQbWXX/AA/Ey2Sc3VkvzCIf30/2e5Hb6dOO+DfxGm8BeJolmkJ0i8YR3MZ6JngSD0K9/bPXisKWIq4Wr7HEarucmHx2Jy/ELDYx3T2f6+h9j0U1WDKCOlOr6I+3CiiigBvtQTjnNFeOftCfEyTwvpceh6bMY9SvkLSyL1ih6ZHuxBHHTB6HFYVqsaMHOXQ5MViYYWlKtPZEHxS/aEt/DlxNpfh9Y73UEO2W6c5ihbuBj7x6+w9+leC6lrvib4h6gIri4vtauWJdbeMFwvqVjUYHHoKvfDP4c3fxG177LGzQWUID3V1jOxSeFH+0ecZ9D9K+uvCvg3SfBunJZaXaJbxgfM+MvIf7zN3NeDCnXzBuc5WifHUqOLzp+1qT5af9f1c+V9P+Avja+jWT+yfs6MMjz541P5ZJFF/8BPG1nGZP7JE6qMnyZ42P5ZBNfYtFdn9l0bbs9P8A1dwtrc0r+v8AwD5c+AOh6/p3xGFrcC+0y3t4WuLm1mDxrLkbFyvfls5P90819RU3auc4GfWn+9d+HoLDw5E7ns4HBrBUvZKV9ep4b+1Hqt/Z6HpFpbySR2V1LJ9p2EgMVClFb25Y4/2R6V55+ztq2pWnxEtrK1eRrK6jk+1RDJQKqEqx9DuCjP8AtEd6+o9b0HT/ABFYSWOpWkV5av1jlXIz2I9D7iqHhnwLoPg/zf7H02GyeX77rlmI9MnJx7Vx1MJOeJVZS0PMr5bVq4+OKU7RVtPTp8zoqSlpCw9a9Y+jOA8XfGzwv4Ovrixurqae/h4ktraIsy5GQMnC/rXS+EPE0Xi/w7Z6vBC8EN0pZY5MbgAxHOPpXyR8ZP8Akp3iD/ruv/oC19LfBI/8Wu0Hp/qm/wDQ2rycPip1q86ctl/mfNYHMauKxlSjPRRv+djvKKQMPWlr1j6U+Wf2mNX1KbxlDp00kiabDbpLBFn5HJ3Aufft7Y966H9ljVr+Ztb095Hk06FY5EVjkRuS2QP97Gf+A+9ezeJvBuieMIYotY0+G+WI5RnyGXPUBgQf1qx4f8NaX4XsRZ6VZx2VtndsjHU+pPUn3PoK8mOEmsT7Zy0PnIZbVjj3inPTt19DXooor1j6MKKSm+Yo6kD8aAH0U3zFPQ5p1ABRRRQAUUlJ5i92A/GgB1FNEinoc06gAooooAKKKKACiiigAooooAKKKKACiiigAooooAKKKKACiiigAooooAKKKKAKOtagmk6Te3snKW8LykeyqT/Svg27upb67nup23zzO0kjerMSSfxJNfZ/xevGsvhr4hkUcm0eP/vr5f618VV8zm0vehE+C4kqN1KdPyv/AF9wVs2nhLW7nSW1m2sZzp8ILm7XAVdp5Oc9iO3esatG1uNY0/R7owG7h0u6xFMyqwhkPUAnGM8H8M9q8ONru6Pkaajf3k/kVb6+uNTvJbq7me4uZDueWQlmY/5FQGitvwToI8UeLtL0tjiO4nVZMddg5bHvgGiKc5JdyYRlVmordmxongG3Xw//AG94k1FtH02VSLSJE33F02Oqrx8vI57+wwad8ONPtr+x8XNcW8c5h0WeWIyIGKOMYZcjgj1qn8SvETeJPFt6yFVsbRja2cMYwiQoSF2j0OM/j6ACqPhvxTJ4at9YjjgWYajZSWRLMRsDEfNwOcAHiunmpwqWS0X4no89ClXUUtFfXv8A10LXgnwna+MJrmxOrR6fqhCiyhnT93cMeq7/AOE9MetYepabdaPqFxY30LW91A5SSJxyp/qO4x1ByKrKxXBU4I5BHBr0Hx9cJ4s8F+HfFDHdqQZ9Nv5Mf6x0GY2+pXqfw4xURjGdN2Wq/EwjCFajKytKOvqv80efVt6bpXiDxoqwWUNxqa2EQRY1O7yYySQBk+uf5elYlaOi3GrRy3FvpDXRluYjHJHaBizx9SPl5xx+WexrGna9n1OalbmtK9n2KU9vLa3EsEyGOWJijo3VSDgg+4IqOnNG0TlHUo6nBVgQR7EetNqCHufTH7LOsNdeF9U055C5s7kSIp/gR14A/wCBK35mvbcV8z/sr3bR+Jtatx9yW1Vz9VfA/wDQq+mN1faYCXNh43P1TJqjqYGF+mgtFFFeie2N21FeQLdWs0Tcq6Mh+hGKmoNLyE1dWPgfWtJuvD2sXen3SmO5tZTG2PUHqPrx+Yr60+FPxW0/x5pMMMkyQazEmJ7VmwWI43r6g9eOmcVR+LvwYtviAn2+xdLLW412iRs7J1HRX/owGf0x8ya54Z1vwXqQi1G0uNOuEb5JeQCRyCjg4P4Hj618xarl1VtK8Wfn/Licjryko3pv+vkz7s3elHavknwj+0J4m8ONHDeyLrVmCMrcnEoUdhIO/uwNfQHgH4r6F8QIttlMbe+UZeyn4kHuOzD3HtnFexQxtKu7Rep9Rg82w2MajF2l2Z3FFFFegeyfOP7RvinWNE8YWEOnapeWMLWSu0dvOyKW3uM4BHNdZ+zbrmo694c1STUr64v5Eu9qvcSs5UbF4GTXn/7UX/I76f8A9eI/9GPXZfsr/wDIr6v/ANfg/wDQFr5+nOX1+Ub6HxdCpN5zKDlprp8j3Cmv91vpTqbJ/q2+lfQH2b2PibV/iB4mj1a9RfEGpqqzuFX7W+AAxwBz6V9heEbiW68K6RNK7SyyWkTO7HJYlASSfWvh7Wv+Q1qH/Xd//QjX294J/wCRP0T/AK8of/QBXz+WzlKc03c+MyGpOdaqpyvY268r+M3xhHgG3TT9OVZtauF3jeMrAn95vU56D2Off1Ovi74yXk958TdfafIdZxGoIIwqqAuPqMfnXbj60qNK8N2ernOMqYTD3p7t2IluvGnxMuZhHLqestnMiRs3lITnjH3Vzg9u1Om8KeOvBMb3As9W0yKNdzzWzMFUdSSUOMfWvpf4I29jF8NdGNiI8PHumK4yZSfn3e+ePwruyu7qK46eX+0gpym7s8yhkvt6Ua0qr5mr3PN/gLrmu+I/Bf27W7k3W6Zkt5HQBmjUAZJHX5tw/DvXol3u+yzbc79hxjrnFLDbR20YjijWKPJIVBgcnJ4HuTUuK9mnBwgoN3PqaNJ0qMacpXaW58V6pfePJLC4XUJPEBsip877SJvL2992eMeua5jTWu01C3awMwvt48k227zN3+zjnNfZvxYUD4b+Ijj/AJc5P5V8pfC0Z+I3h7/r8T+dfL4rDunWhByvc/PMwwLw+Jp03Ub5uvbU0P7Q+I//AD08Tf8AkxX0x8IZNRl+Hektq5uW1E+b5hvN3m/618bt3PTHXtiuxCj0H5UoXn2r3sPhXQlzObZ9lgculhJubqOV11AnCk96+VvHfxY8ca54mvdDtTLYNDcNCtnpqsZWKk/xD5jx6Y47V9Vfzqla6NY2V5c3UFpDFc3LBppVQBpCBgEnvwBWmIozrJKMrG+OwtTFRUIVOVdbHyFN8M/iBryme40vUrs9d11L83/j7ZzWaureL/h5fRxNc6lo86/OsMrMEYA9dp+Vhn2r7bx2HFcZ8WvCtn4r8EanDPEDPBE89vIANySKCRgkdDjB9ia82pl3JFzpzdzwa+R+yg6lGo+ZHP8AwX+MH/CfwyafqSrDrVum87BhJ0zjcPQgkZHuCPQeqfSvh34c623h/wAdaJfK20JdIr4/uMdjfoxr7hXoDXVl+IlWpPn3R6GS42eLoNVPiiL2r5T+NXjLXtL+Jus2tnrN/aW0ZhCQw3Doi5hQnAB9T+tfVtfHPx6/5K1r31h/9ER1GZylGimnbUx4gnKnhYuDs+b9GfRnwV1C51T4Z6Nc3lxLdXMgl3yzOXZsSuBkn2wPwruvWvPvgL/ySnQ/pN/6OevQeld9B3pRb7I9vBtyw1Nv+VfkeM/tKa5qWhaLo82m6hc2DtcMjm2lZCw255wemRXJfCf4uTeH/CviPUdev7rUpIZIUtoZ5i7O7ByFBOcfd5PtXS/tUf8AIp6T/wBfv/tN68K+H3g6Xxz4qstJQskUh3zyL/BGOp+vbnuRXhYmrVp4z92z4/H4ivRzO1J6vZeqsb2sfEbxv8StQkjtJL4xgEiy0pXCop/vbeT9SfpiuYu7bX/CN2stxHqOj3UmSskgeF2x6HjOPrX2xoPh3TvDOmxWGmWsdpaxjhIx1Pck9z7ml13QbDxHpc+n6hbJc20w2sjj8iPQ571vLLpzjzSm+Y7KmR1aseedZuf4Hzz8J/j9fWN/b6V4kuDdWMrCNL2QjfCTwN7fxLnueR1Jr6XX5lyORXwn4w8OP4T8UalpEhZvssxRXYDLKeVJx3IINfXXwf1qbxB8OdEvLh983kmFm7koxTJ9ztp5fiJylKjUeqKyTGVZSnha+rj/AMMztOlcD8ZvGmq+BvCX9o6TbxzSmZYnklBIhUg/Njvzgde4613oqnqml2mtWbWl7bR3ds5UtDMoZWIIIyD15Ar2KkZTg1F2Z9PXhOpTlCm7N9T5DXUviJ8Q2knhl1jUIZG2n7Pujgz6DbhRj/8AXVS6+GXjfQ83r6PfwlRuMsDb2HfPyEnpX2hHCkKhUQIqjACgACnYHevKeWqWs5u5848hjNXqVZOXc+QvA/x08ReE72Nbu6l1nTi37yC6cs4HqjnkEe+R/Ovq7Q9atPEWk2upWUnm2txGJI29j2Pv7V8zftJeFrbQvFtrqFpGsKalGzyIgAHmKRubHqdw+pye9d5+y3rzXnhnVNKdmLWVwJEyeAkgPA/FWP41lg6tSlXeGqO5zZXiK2HxcsDWlzLp+f5Ht9cF8dP+SV67/uR/+jFrva4L46f8kr13/cj/APRi169f+DL0Z9PjP92qej/I+aPg9eQ6f8SNHuriRYbeAyySSMcBVELkk+2Aa6vxz8dvEHjLU207w559lZM2yJbVSbmf3yOR9Bz9a8ntbWW+uoLaBDJPM6xRqOpZiAAPqSK+y/hp8NdO+H+ixRRRJNqMiA3V2RlnbHIGeijsP65r5rAxq1oulB2XU+DymnicVTdClLlindv9D5Y1Pwb4ym3Xt/pWsTMvzmaaOR2HfOf89Kl8LfFjxP4SuEe11Oa4gXg2t0xkiIB6AHp+GK+1Ag7gflXiH7QfwttbzR5/EumwLDfW/wA92sYwJo+7Yx94dc+mfauqtgZ0I+0pTeh6GKyirhIOvhqjuj0L4b/Eax+Imim7tv3FzFhbi1ZgWiY/zB5wcc4PcEDr6+NPgz4sk8J+PdOcM32W8cWk6AgAhyAp59GKn1xmvsteRXp4HEPEU7y3R7uU4546heXxLRlHXv8AkC3/AP17yf8AoJr4Ps/+PyD/AK6L/MV94a9/yBb/AP695P8A0E18H2f/AB+Qf9dF/mK83Nfih8zwuIv4lH5/off0f+rX6U6mx/cX6UpOAa+hWx9utjm/HXjbTvAOhyalqDnbnZFCn35XIyFH5H8jXzH4g+LvjL4haqtrp8t1apIx8mx0vcGIwerL8zHHJ6DjoKh+OHjKXxZ46vIlZvsWns1rBGTxkHDt+LD8QFr6B+DPw5tvA/hm3llhH9sXiCS5kYZK55EY9AP55NeDKdTG1nTg7RR8dUrV82xUsPRly047+Z89SfB/x+sf9oPo92zD5vME6NL+W/dnk+9S+Gfi94t8B6mYLi5uLuKNts1hqJZiMcYBb5kI/L2NfYftXjH7SXgi11HwufEMMQS/sWVZHVeZImbbg/QsD7c0q2Blh4OpRm7oWKymeCpvEYWo7x1PSvBfjCx8caDBqmnybopPleNvvROOqsOx/wAa3q+W/wBmfxU+meL5tFkkIttRjJRMf8tUG4H2+UPn6CvqTivUwlf6xSU+p7+W4z67h1Ue+z9R1FFFdh6glMlYLG59jT/SqGtXY0/Sby5PSGF5D+Ck/wBKmWiZEnaLZ8Q+H1F14y0wHnzL+IH8ZB/jXpX7TXh3+z/FlhqqLhNQt9rHn/WR4Gf++Sv5GvOfA67/ABt4fU87tRtx6/8ALRa+mv2gvDZ174c3M0YzNp7rdqAM5UAh/wDx1ifwr5TD0va4arY/OcHh/rGBr2Wqd/uMr9mfxR/avg+40iVyZ9Nlwqkf8snyw57/ADBx+VexivkD4CeKP+Ec+IVpHLJsttQBtH9NxIKfjuwP+BV9f9a9vL6vtKCXVaH1eS4n6xhIp7x0/wAjkPit4q/4RDwLql+jlLny/KgK9fMf5VI+mc/hXzX8B/DR8R/EaxeRA1vY5u5N3qv3Px3FT+Fdr+1H4p8/UdM0CJjsgU3U69ixyqfiAG/76FdL+zL4XOm+FbrWZowJtQl2xtnP7pMgfT5t/wBcCuKr/tOMjBbRPKr/AO35rGkvhh/X/APJvj9Hs+K2sH+8IT/5CQf0r6L+Cs3nfDHQWznEJX8mYf0r5+/aJj8v4oXjY+/BE3T/AGcf0r3X4AzCb4U6NzypmU/hM/8A9apwemMq/P8AMWWe7mlePr+aPRa81/aH/wCSW6n/ANdIf/Rq16VXmv7Q/wDyS3U/+ukP/o1a9jFfwJ+jPpMw/wB0q/4WeB/AX/krGg/Wf/0RJX2JXwToutXvh3VINR06c2t7Dny5QoO3IKngg9ieorrP+F4eOP8AoPy/9+Yv/iK+ewWNp4em4STep8VlObUsDQdOcW3e+nyPsomkNfG//C8PHH/Qfk/78xf/ABNdt8Gfih4o8T+P7HT9T1aS6s5I5C0TRxgEhCRyF9h3r1KeZU6k1BRep9DRz2hXqRpqL10PpWmTf6t/pThTZv8AVv8ASvVex9G9j4BuP+PiX/fb+dffNl/x6wf7i/yr4FuP+PiX/eb+Zr76sv8Aj1g/3F/lXzuVb1Pl+p8Rw58db5fqWKKKK+jPuCvdW8V5bywSxrLHIpRkcZDAjBBHpXw14z0BvC3irVNKIwttOyJnqUPKE++0j86+66+PPj0oX4ra3jv5J/8AIKV4eaxXs4y8z5HiOmnQhU6p2+//AIY+jvg1rreIPhvoty5JlSLyHyckmMlMn67c/jXaivKf2a2P/CuQCchbuUD9DXq9enh5OVGLfY+gwM3UwtOUt7IWiiiuk7hrfKufSvh74keJG8WeNtX1LzDJC8zJCe3lKdq4HuBn8TX2vqtwbfTbqVeSkTMB9Aa+BD8wzXz+bTdoQ6M+L4kqPlp0ls9T7C+BnhRPDHw/sGKBbq+H2uZu53YKj8F2jH1r0P69aq6ZbrZ6fbQIMJHGqqPYACrde1SiqcFFdD6vD01Roxpx2SFooorY6QooooA8i/aQ1vUNC8J6dNpt7cWMr3yo0lvIUYr5bnBI7cD8hXEfs7+KtZ1vxxcwahqt7fQixdxHcTs6ht6AEAnrgn8zXVftTf8AImaX/wBhBf8A0XJXAfsx/wDJQLn/AK8JP/RkdfP1ZyWPjFPTQ+KxNSazeEFLTQ+p/avnr473ni+HxtGuhvrK2X2SPIsPN8vfufP3eM4xn2xX0NzSEe1evXo+2hyc1j6fGYZ4ql7NScfNHwPq0l9JqVw2pm4N/n96brPmZwPvZ56Y69q6DR73xxHpsC6XJry2AX919k87y8Z5244xn0qx8ZP+SneIP+u4/wDQFr6X+CIB+F2g8Z/dN/6G1fM4bDOpXnTUrWPgMBgXiMXUoqo1a+vzPM/gPeeL5vGsy66+sNZfY3I/tDzfL37kxjdxnGffrX0LQFHpzS819NQo+xhyN3P0DB4Z4Wl7NycvNnz5+0l4m1fQ9e0iPTtTvLCOS3ZmW3mZAxDdcAjmtz9mvXtS17SdZfUtQub9o50VGuZWcqNvQZPSuQ/ao/5GTRf+vZ//AEOug/ZV/wCQLr3/AF8R/wDoNeRCcv7Qcb6f8A+Yp1J/2zKDlp2+R7saTcAuaK8v/aA8aSeFPBLW1rIY77Um+zoy9VTHzsPw49twr2qtRUoOcuh9ZiK0cPSlVnsjjvip+0RNZX02leF3jzEdsuosoYbu4QHjj+8cj2715pZ+FfH/AMRIRcrBqWqQOMrJdT7Y2HqpdgPyrV+Avw9g8a+JZLq/i83TNPCySRsMrJISdqn1HBJ+g9a+tEjWJVVVCqOgAxivEo0amOXtasrR6I+Sw2FrZuniMRNqL2SPi+80/wAb/DF43mGpaKu4ANHKfJZhyASp2k8dD1wa9q+Dfx0bxVdJouu+XHqjD9xcoAqz4/hI7Njnjg89Oh9c1bSrTWtPuLK9gS5tpkKPHIMhga+JvFWjXPgHxte2UUkkU+n3G63mz8wXIaNs+uCp+tRVjUy6UZwleDMsRTrZJOFSnNypvdM+5qX3rF8Ha8nibwxpmqqNv2q3WQr6MRyPwOR+FaV4zR2czIMsqMQB3OOlfQqSceZH20ailDnj2ueC/GP48Xum6pc6F4dkWF7cmO5vsbmD90QdBj+9656YzXlNp4b8a+P4lu0ttT1eI5xPO7Mh55AZjjr6HtXNWbQ3GrQNfO3kPMpuH5LbSw3H64zX3jpsdtDp9ulmI1tVjURCLG3bjjGO2K+coxlmE5OpKyXQ+Ew1OpnVWcq1RpLoj42ZvHPw88uWRtX0iNXG0sXEJb0PVT9D1r638Fz6lc+FdLm1d1bUpIFecqgX5iM4x6jOK17i1hu4XhniSaJxho5FBUj0IPWpduOBXr4fC/V2/euj6bA5e8DJtTck+jH0UUV3nshRRRQAUUUUAFFFFABRRRQAUUUUAFFFFABRRRQAUUUUAFFFFABRRRQBxXxjt2uvhl4gRB8wti5+ikMf0Br4ur7z8R6f/bGgajYHpc28kPP+0pH9a+DpI2hkeN1KOp2lSMEEHGD7ivmM2j78Jdz4HiSDVWnPy/r8xtbN14w1zVPD8ei3N7LdabC6ypFIA5jwNow2MgYOMZxWNXR6b48vNJ8LXmhQWOni3vFKTztCfPcE5BLBh93tx2rxYO11ex8pRla6craff5HOV1Hwv1SLRPiDod5OQsK3GxmP8IcFM/hu/SuZZTGxVlKsOCpBB/Km0oScJKXYilN0qimls7mt4t0F/DPifU9LdWH2adkTcMEp1Q/ipBrJr0mPVNI+KOm2tprV9HpHie1jEMGpT/6m7QDhZW7N/tH175xVGT4HeMt6mDTI72Fz8k1vdRMjDsRlgcH6V0Soyk+akrpndVws6kufDrmi+2tvJnCN0rvfEFudD+EPh+ymP+k6lfSaksf8SxhBGpI9GGD+NWrP4d6d4LkF942voE8o7l0W0lElxO2CQG2nCrx17+ork/GXiy68Za5LqFyqxJgRwW6fchiH3UH9enJPA6U+V0YS5t30D2f1SnL2nxS0t282YlaXh7xBqPhnUhqOlymC7iVgJdgfaD8pOCCO/cd6za6Dwl4yvvBb3b21paXIvofJkW9hLq0eTkAZHBPHPBxXNDSV27HHRaU027W6mRqGqXesXkt5fXEl3cyHLSytuY+30qtUlzN9puZZvKjg8x2fy4hhFySdqjPQZ9e1R1Ld22Zybbbbuz2r9liBm8VavMB8qWgUn6uP/iTX03XhP7Kul+Vout6iQR59wkAJ9EXd/OSvdhX2WXxccPG5+o5LBwwML9b/AJi0UUV6R7oUUUUAIaqahplrqlu8F5bQ3ULfejmQOp/AirfSila+jE0pKzPFfHX7N2k6tHLc+H2/sq95YQEkwOfTHJT8OB6V86zQ6n4R14o3nadqljLjg4ZGHcHuCOmOue9feVfLf7TlnBb+OrSaJFWWezVpdoGWIdgCffAx+Ar5/MMLCnH21PRo+KzrL6VGn9ZorlaZ7r8K/Gv/AAnng201JwFu1zDcqvQSL1I9jwfxrsa8L/ZVkkPh/W0JPkrdKVHbcUwfxwBXudethajqUYzl1PpcvrSxGFhUnu0fL/7UX/I76f8A9eK/+jHrsv2V/wDkV9X/AOvz/wBkWuQ/akjK+MdMkP3Wsto/CRj/AFFdR+ypdxvoeuWwP72O4SRh/ssuB/6Ca8enpmMv66Hy9F2zqS9fyPd6bJ/q2+lOpsh/dt9K+jPuHsfA+tf8hrUP+u7/APoRr7e8E/8AIn6J/wBeUP8A6AK+H9UkWbVb2RDuR5nZW9QWJB/KvuDwT/yJ+if9eUP/AKAK+dyv+JM+H4e/jVjbrwP4/fCG91i+PiTRYGupygW7tYxl2wMB1Hc4wCPYYr3vrijA/CvZr0I14OEj6zF4WnjKTpVNj4f8HfEDXvAN050u6aJGbMtrMN0bHjqvrx1GDXungr9pfTNUkjtdetjpUxwBcxtvhJx37rz9R7133i74W+G/Gm99Q06MXbDH2qH93KPQ7h1x6HIr5p+LHwjufhvcxTxTm90q4crFMww0bckI3qcDr3weleJKnisAuaMuaKPkJ0cwyePPTlzU1/Xy+R9fW9xHdQpLE6yROAyuhyGB7ipq+ff2YvGd1cSX3hy6laWKGP7Ta7iTsG7Drn0yykD3NfQYr28PWWIpqa6n12CxUcZQjWj1OT+LP/JN/EP/AF5yf+gmvk/4Wf8AJRvD3/X4n86+r/iz/wAk38Q/9ecn8q+UPhb/AMlG8O/9fifzrx8f/vNP+up8tnX+/UPl+Z9uL90UtIv3RS19CfbjScfSvK/iN8fNJ8F3Mun2Uf8Aa+pxnDxo4WOI+jNg8j0A+uK2fjR4um8HeA726tGMd5OVtoZB/AzdW+oAYj3Ar5f+G/g1vH/jC00x5XjhbdLcSrywjH3vxJIGT03CvHxmKnTmqNJe8z5nNMwq0akcLhl78jpdQ/aA8ca1cFLK4jtN5wsNnbBz9PmDGqF3N8T9UjZph4leNgQwCTIpHfgDGPwr6t8O+FNI8K2K2ulWMNnEAM+WvLY7k9Sfc1fvykVjcO2FAjYk+nBqfqNWSvUqsy/smvOPNXru58GaV/yErT/rsn/oQr77X/Vr9K+BNK/5CVp/12T/ANCFffa/6tfpXPlG0/kcvDeiq+q/Ud/FXxz8ev8AkrWvfWH/ANER19jfxV8c/Hr/AJK1r31h/wDREddGa/wV6nXxH/ukf8X6M+hfgL/ySnQ/+23/AKOevQq89+An/JKdD/7bf+jnr0KvSw/8GHovyPdwX+60v8K/I8R/ao/5FPSv+v3/ANpvXDfswjPj68OOfsD4/wC/kddz+1R/yKelf9fv/tN64f8AZg/5H69/68H/APRkdeJU/wCRhH5HyWI/5HUPl+R9S0tFFfRn3R8gftCIq/FTUyBy0cJP/fsD+Qr2v9m92b4aQAnIW4mC+w3Z/nmvFv2hv+Spaj/1zh/9AFe0fs2/8k1i/wCvqX+Yr5zC/wC/VPn+Z8Nl/wDyN6vz/M9TFZniDxBYeF9Ll1DU7lLW0iGWdv0AHc+wrT5r5P8A2iPF9xrnjeXSt5FjpeEWMHhpCoLMR68gd+nvXrYrELDU3Ox9JmWNWBoe0trsjoPFn7UF7NNJD4e09LeDOBc3gLO3HUICAOfc/SuR/wCFjfEvxYCbS61O5QHH/EvtcAfUov8AM16F8AvhLpl3oMPiTVrZbye4Zvs0EygpGqsV3FT1JIyDzxiveo41RQoUAdsCvPp0MRiIqpVqWT6I8Shg8bjoKtXrOKfRHw14sj8UKbX/AIST+1Mnd5H9pmQ+m7bvP0zj2r2L9k//AFvib/dtv5y0ftYY8zwv64uf/aVH7J/+t8Tf7tt/OWuOjT9lj1C9/wDhjzMPR+r5wqXNe3f/AAn0PXBfHT/kleu/7kf/AKMWu9rgvjp/ySvXf9yP/wBGLX0Nf+DL0Z9vjP8Adqno/wAj5p+DdrHefE7w/HKu5fPLge6ozKfwIFfaS+lfFfwfvo9P+Jnh+aVtqG48vnjllZF/VhX2ovrXl5V/CfqfPcOW+rz9f0E/pVPVrGHUtMu7SdQ8M8TRup7qRgj8qu1leKNYi8P+HtR1Gb/V2sDykdM4UnH1NezKyi2z6mo0oNy2sfCIZraUMjbXjbKsPUHg/mK+/LKQXFpDKON6BvzFfBem2Mmr6naWcf8ArbqZIgf9pmAH6mvveFQkSqOAABXg5Tf3+2h8bw2n+9fTT9Spr3/IFv8A/r3k/wDQTXwfZ/8AH5B/10X+Yr7w17/kC3//AF7yf+gmvg+z/wCPyD/rov8AMUs1+KHzJ4i/iUfn+h9+p9xfpVXVro2Ol3c45MUTuPwBNWkPyL9Kq6ta/btMu7cHBlidM/UEV77vyn2kr8jtvY+Co7hkukuHVZ3D+YyyZIfnJDfX616yv7T3ivA/0PSR/wBsZP8A45XlllMum6tbyXMCyi3nVpbeVQQwVslGBHfBHSvtK3+HnhG4gikTw7pLI6ghhZRcgj/dr5XA06tRy9nOx+dZTh8TW9p7Cryu6ueA/wDDUHiv/n00n/vzL/8AHKzvEH7QXiPxJot5pd3aaYLe6iaJ2jikDAEdQTIcEdq+k/8AhW3hT/oW9J/8AYv/AIml/wCFa+FM/wDIt6T/AOAUX/xNeo8LipJp1dH5Hvyy7MJxcZYjR+R8ofB2RoviZ4fKcnz9v4bWB/SvtJentWDY+BfDml3cdzaaFp1rcxnKTQ2qKy8Y4IHFbwrqweHeGg4t3PRyvASy+k6cpXu7jqKKK7z2RvpXNfEuUwfD/wARuDtI0+fB9/LbFdK1cZ8ZLj7P8M/EDetsU/76IX+tY1XanJ+RzYl8tCb8mfLPwps/t3xG8OxYzi7WTp/dy2fw219o31nFfWM9rMgkhmjaN0bkMpGCDXyJ8A4/M+K2iHH3fOb/AMguP619idq8nK4/uZX6s+c4einhpt9X+iPg/WtMufCHii7sxIVutPuSqSqMHKtlWHp0B/Gvtfw3r0XiDw1YasjKI7m3WY8/d4yR+ByPwr52/aa8MnTPF1pq8aqItSh2vjr5keASf+AlcfQ1b8F/EE6b8AtdtTKsd1aO1pb84JWY5BHuMyH/AIDXNhp/VK9Sm9v8v+Aefgan9m4uvQntZv7tV+B5r4p1K4+IXj67uLbdNJqF35Vsr8HaSFjB9ONufxr7O8OaLD4d0Kx0y3GIbWFYhxjOB1PuetfMX7OPhb+3PHX9oSx77bTIvN+bBHmtkIMfTcc9tor6v7Yrqy2DalWlvI9HIqLcJ4qe8mfKf7TEPl/EaNv+eljG3/j7j+lepfsz3X2j4ePH/wA8byVPzCt/7NXnn7Ulrs8YaXcY/wBZZbM/7sjHH/j1dt+y3Ju8F6kv93UG/wDRcdYUfdx80cmF9zOai73/AMz2mvNf2h/+SW6n/wBdIf8A0atelV5r+0P/AMkt1P8A66Q/+jVr2cT/AAZ+jPpsw/3Sr/hf5Hz58ErKDUPiholvcwx3EDmbdFMgZW/cydjX1j/whegf9ATT/wDwFT/CvlX4C/8AJWNB+s3/AKIkr7FrzMrinRba6/5HhcPQjLCyclf3v0Rif8IVoH/QF08f9uqf4VPZ+GdI06cT2mmWdtMOBJDAqsPxArUoxXs8sVrY+pVOC1UUFNm/1b/Sn0yb/Vv9Kp7FvY+ALj/j4l/3j/M199WX/HrB/uL/ACr4GuP+PiX/AH2/nX3zZf8AHrB/uL/Kvncq3qfL9T4jhv463y/UsUUUV9GfcDSa+LfjFqkesfErX7iI5jWfyQfdFVD+GVNfUnxM8dW/gLwvdXzupvHUx2sJ6vIRxxnoOp9hXx5ouk3nizxBbWEOZb2+m27jzyTlmPsBk/ga+fzSpzctGO7PiuIKyqezwsNW3f8ARH1T+z/pr6d8L9MMilHuGkmwfQudp/FQD+NekVR0XS4dD0mz0+3BEFrEkKA8naowP5Vf717dGPs6cYdj6zDUvY0YU+yQtFFFanSVdQtxc2NxEekkbJx7ivgRlKZU9QcV+gbDdkV8XfGLwy/hX4hapb7QsFw5uoMcAo5z07YO4fhXgZtBuMZrofG8SUpOnTrLZO33/wDDH2B4c1BNV0HTrxDlbi3jlB+qg/1rRFeNfs3+OotX8N/2BO+L7TsmNSeXhJ4I+hO32+X1r2WvWw9RVqcZo+lwdeOIoQqR6odRSUtdJ2hRRRQB4t+1N/yJul/9hBf/AEXJXAfsx/8AJQLn/rwk/wDRkdd/+1N/yJul/wDYQX/0XJXAfsxf8lAuf+vCT/0ZHXzlb/kYR+R8Liv+RzD5H1RSUtJX0Z90fF3xm/5Kfr//AF2H/oC19MfBH/klug/9cm/9Davmj4zf8lO8Qf8AXdf/AEBa+l/gh/yS3Qf+uTf+htXzuB/3up8/zPh8o/5GNf5/md1RRRX0R9wfNH7VH/Ix6L/17P8A+h10H7Kf/IH13/r4T/0Guf8A2qP+Rj0X/r2f/wBDroP2U/8AkD67/wBfCf8AoNfO0/8AkYv+uh8PS/5Hkv66Hu1fMn7UupyT+KtJ08/6q3tDMP8AedyD+kY/OvpyvmT9qTS3g8U6TqJ/1VxaGEf7yOSf/Rg/Ku7Mb/V2exnvN9SlbyOJ8BfFzWfh3p9xZ6Zb2Msc8vmu9zG7NnAGAQ44wPfqa6n/AIaf8V/8+ekf9+Zf/jlb/wCzdoegeItB1aDUdKsb+8t7kOGurdJGCMoAALDplWr2T/hWvhP/AKFvSf8AwCi/+Jrhw1DESoxlCpZHkYDCY2phoTo17R7WPnz/AIae8V5P+iaT/wB+Zf8A45Xnfi7xZd+NNem1a+jgiuZgqstuCq/KMZAJPPSvsf8A4Vt4U/6FrSf/AACi/wDiaT/hWvhP/oW9J/8AAKL/AOJrWpgcRVjyzqXXob1soxuIjyVa916GD8A3Z/hTohbkjzgPoJpAK9CZQykHoaq6fptrpNnHa2VtFaWsfCQwoERcnJwBx3q1XsU4ezgoPofUYem6NKNN62SR8mfGP4PXvg/VLjVNOga40OZi+Y1ybYk/dYf3cng/ge2cnwL8aPEXgaOO1hmW+05Txa3XzBRxwjdV+nIHpzX2OyhsgjIPrXnfi/4D+F/FKySR2n9lXrZIuLLCDJ7lPunnrxn3rx6uAnCbq4aVmfMYjJqtOq6+Bnyvt/X5EHgH48aF40misrgHSdTkwFgnYFJCT0R+56cHB54zXpvWvhzx34Jvfh/4hl0u9dZGCiWKdOBIhJAbHY5B49j25r6a+AvjK48Y+CFN67S3tjKbaSVjkyAAFW+uGA56kE1pg8XOpN0aq95HRleZVa1R4XEq00el0UUV7J9OFFFFABRRRQAUUUUAFFFFABRRRQAUUUUAFFFFABRRRQAUUUUAFFFFADTzxXxv8bvCp8K/ELUAisLa9Y3cLHHO8ncOPRt3H0+tfZFeYfHj4ft4z8Jm5tIvM1PTt0sIUEtIhHzoB3JwCOOqgd683H0HWo6bo8LOMI8VhnyrWOp8lVc0fUho+qW161pDe+S28QXIJjY84yARnBwcVTor41Nxd10PyyMnGXMt0bWrXuqeOdY1HVTaCSfZ9ouBaREKiDA3YGenHJzWLWxoni7VfDdhe2mmXTWQvCvnSwjbIQucKG6gc54596ms/C0U3g+712bUorVobkW0NrIpLTttBbGOmAw6jHuK0t7TVPXqdLj7b3o6y1bMHFTQ3U9upSKeWNOu1XIH5Zpv2eY25uBDIYA2wy7Tt3YzjOOuKi3Vnqjn96PdC985yepzRUltbzXkwht4ZJ5W+7HGpZj9ABWz4K8LxeMNa/s99Rh06R42MXnDPmuBwg7ZPv8ArVRjKbsioU51JKMepl2+l3d9a3V1BbSzW9qoeeVFO2ME4GT9f6nsca2r+Mptc0HTdMubCyB09RHBdwxlZdg/hbnBHfp1+pqHQfFmq+Gobu1tZyLS6Rori0lXdFICMHcp6HHcc1jVXMoq0eu5rzqEOWD1e4UvJYBRljwBSV6l8APAL+KvFUeq3MR/szTHEm4ggSTdUUH2OGP4DoadKk601CI8LQliq0aUep9EfDHwyfCPgfStMkGJ44t83/XRjuYfgSR9BXVikHt0pT6193CKhFRXQ/YqVNUoKEdkLRRRWhqNqpqmow6Tp9ze3DBILeJpZGPZVGSat8Vl+JNBh8T6De6XcSyxQ3cZid4ThgD6ZH9KmV7PlInzcr5dzzrwj+0Z4c16NU1Mtot3jkTZaInPZx/UCvRLDxVpGqRiS01OzuYz/FDOrD9DXzp4g/Zh1+wkLaVe22pxf3ZMwyfTHI/HI+lcrP8AA/xxbuFbQZGycApNEw+vDcCvDWKxdPSpTufIrMcyw/u1qPN6f8C6PprxR8V/DHhW3ke61WCaZRkWtu4klY9htB4+pwK+TPHXjG78feKLjVJkKNKRHBbqS3loPuqPfJJ+pPSuo039nvxrfsBLYQ2Cn+K4uEIH/fG417J8N/gDpfg25j1DUJRq2pxkNGzJtihPXIXJyR6k+mAKyqRxWOajKPLE560cfm8ownDkh/X3mz8FfBs3gvwNbW10nl31yxup1/us2AF+oUKD7g13/Wk6Yor36cFTgoLZH2VGlGhTjThsjwv9qTw3LeaLpesxAlLORoZlAzhXxhifZlx/wMV5d8F/iHF8PfFBluy39mXiCG4KjJTB+V8e3PTsT1xivrjVdLtta0+4sr2JZ7W4QxyRt0IIxXzV4y/Zr1vTb2WTQCmqWLElI3cJMg9DkhW475/CvExmHqxrLEUVc+TzPBYililjcMrs+irHxdo2pWYu7XVLSe3xnzEmUgfX0ryb4xfHTTrbSLjR/D10t9fXCmOS6hbMcKEYbaw6sR6dM59j5La/BPxtdzeUuhSxnu0kkaAe+S3P4V6z8M/2dY9FuoNT8Ryx3d1EQ8VlFkxowPBZv4j04xjjvVe2xWIXJGHLfqafXMwx0fYwpcl92z5wuLaWzneGeNopUOGRhgg+hHrX3P4JH/FH6J/15Q/+gCvCPiF8BfEviDxpq2o6etobO5l8yPzJ9rdBnjHrmvefCOn3Gk+F9Isrwg3VtaRQylTkblQA4P1FGX0J0ak1JaBkuDq4WtVjUi7dH3Nj61yUPxU8MyeIbzRX1SG3v7aQRMsx2KzYBwrHgkEkY65B46V1hHBHTNfMvjb9nTxNJq13f2F3b6x9olaZtx8mQsxJPB+XqfUfSvQxNSrTSdKNz2sfXxNCMZYeHN3PpdbiORQ4kVl9QRivA/2lvG2l3ml2mgWk6XN6twJ5vLIYRAKRhvc7unoD04z5m3wQ8cxyiP8AsGYsehE0RH578Cuj8N/s0+JdSuEOrSQaPb9WO4Sy/gF4/X868uriMRiIezjStc8DE43G42m6EMO1fq/+GRe/Zd0ee48Uanqm3Fvb2vkFscF3YHAPsEP5ivpv9KxPCXhHTvBeixaZpsPlwJ8zM2C8jd2Y9yf8AOBitvvXq4Wj9XpKD3PocuwrweHjSe/U574g2L6h4H1+2iQySyWUyqoGSW2HAHvmvi7wvrX/AAj/AIk0vUypZbS5SVlXqVDDI/EZr7yZflINfOHxG/Zz1H+1Z7/wyI7m1ncyGxZxG8RPUKT8pGemcY4HNcGYUKk3GrTV2jxs7wdaq4V6Cu4nuul+L9G1jTUvbTU7Wa2cZ8wSgY9jnoR6HmtO1uob2BJ7eZJ4HGVkjYMrD1BHWvjuH4HeOLiTYNBkXnBZ5o1HT/e5/DNfUvw30W98O+B9J03UFVLu3i2SKjbgOTjn6YrqwuIq1m1OFjvy/G4jFS5a1Llst9Tjf2ktLm1D4dtNCpdbS6jnkx2XDLn/AMeFeG/Bjxda+DfHlpd3z+VZTxtbTSkcIGwQT7ZC/hmvsHULGDU7Oe0uolmtpkMckbDIZSMEEV81eNP2a9Z0++kl8OldSsWOVhkcJLH/ALOSQrAeufw7njxtGqqsa9JXsebm2ErrEQxlBXt09D6XgvILqBJoZo5YnG5XRwVIPcHvXkfxu+L2n6Lot5omm3Ed1qt0hhk8ptwt0IwSxB4bGcD8fr4xa/Bfx1cSNbpos8aMfnEkyKnXqctzXqvw2/ZzXSLuLUvEksV1PGd0dlFkxqw5BZuNx9sY471X1jE4hckIct+rLeMx2Ni6NOjyX3b/AOGR88aaduo2np5yn/x4V99x/dX6V8uax+zz4rm1++urVLPyXunlh3T4O0sSueOuMV9RR58tc8HA4pZbRnR51NbhkOGrYb2sasbXt+o6vjr49f8AJWte+sP/AKIjr7Fr55+KXwR8S+LvHmqatYLamzuDHs8yba3yxKpyMHuprfMac6tJKCvqdOe0KuIw0Y0o3d/0Z6N8Bf8AklOh/Sb/ANHPXoA9+tcl8LfDd54R8C6ZpV+Ixd2/mbxG25eZGYc/QiutruoJxpRT3sj2MJFww9OMtGkvyPE/2qP+RT0n/r9/9pvXD/sv/wDI+3v/AF4P/wCjI69Z+OXgPVPH2g2FnpQhaWG581vOfaNu1h6epFc18E/hJr/gPxTdX+qLbiCS0aEeTLuO4up9B2BryKlGbx0altD5qvhq0s2jWUXy6a/I9yooor3j7A+Qv2hf+Spaj/1zh/8AQBXtH7Nv/JNYv+vqX+Yrkvi18F/EfjLxxd6ppy2ptJEjVfNm2tkKB0we9ej/AAd8I6h4J8GppupCMXImkkPlNuGCeOcV4WHo1I4yc2tNT4/A4atTzOrVlFqLvr8zue1fGfxs02bTfibrYmRlE0izxsR95WUcj1wcj8DX2ZXn3xY+E9n8R7FHVxaatbriC6C5BHXY47j+R59QezHYd4ilaO6PUzfBzxmH5ae61MX9nvxtYat4NtdGa5RNTsAyNCxAZo9xKsvqMED6j3Felavr1hoNjJd6heQ2lunLSSuFH0Hv7V8l6p8CfGumyFBpJu0BwJbaVWVvfkg4+orQ0T9n3xlr1xG1/CumQt96a6lDtt9lUk59jiuGjisRCCpeybaPIw2YY6lTjQ+rttaX1/yMv4wfEJfiF4m8+2DLptopht9wwWyfmcj3xx7AcCvQ/wBk5v8ASPEw/wBm2/nLWt4r+AIg8BW2j+HljmvxdpcXN1cttMuEYZzg4A3cD3PqTV74F/DPXfh7qGqvqqW4huo4wphk3HcpPHQf3qzpYevHFqpUX9WMMPg8XTzKNasr33fTVM9j6iuC+On/ACS3Xf8Acj/9GpXeVx/xY8N3vi/wHqWk6cIzeXBi2+a21flkVjzj0Br3KycqUkuzPr8XFyw9SMVdtP8AI+M7OC6dpLi1Vy9ovns6dYwGUBvwZl6etfU/wv8AjlpPirTre01W6i0/WUUI6zsEScjjch6c9dvUZ/Gue+D3wX1jwl4ivLnXIbSSyuLGS2MaPv3bmQ4Ix0wDWH46/ZovobyS58MSpcWrEkWVw+14/ZXPDDr1wfc14GHpYnCxVSCvfdHxeCw2Oy+mq9KN77xPoW81qxsbdri5vLeCBRkySSqqj8Sa+c/jp8ZrbxNanQNClMthuBuboAgS4wQi+2ec98Dt14k/BTxstx5J0CbfnHEke3892K7Xwd+zNqt9cxzeIp49PtV5NvAwklf2z91fqM1pVr4rFL2cIctzoxGMzDHx9hTouN93/wAEo/s6+A5de8TDW7mH/iW6ccozDIkmxwB/ug7vrtr6o+lUNF0Wz8O6bb6fp8C21pAu1Ik6DuT7nqcnrmr49a9bC4dYemodT6TL8GsDQVJb9Shr3/IFv/8Ar3k/9BNfCFn/AMfkH/XRf5ivvPVbd7rTbqGPG+SJkXPTJBFfLtv+zj4wjuInKWOFcE/v/Q/7tedmVGpVlBwV7Hh55hq1edJ0ot2/4B9Wx/cX6Up5pF4UD2p1e6fXLY+RPjz4Bm8J+MJ7+KNjpupu08cnULITl0J9c5I9jx0rtPgv8c7LT9Lt9A8Qy/Z1twEtr5sldnZH9Mdj0x6Y59x8ReG9P8VaVNp2p2y3VrKOUbsexB6gj1FfPfiz9mLVLO4kl8P3kd/bk5EF0dkqj03dG+pxXgVcPWw1V1sOrp9D43EYLFYDEvFYJXT3R9GWWsWWpW6z2t5BcwsMrJFIGU/Qg1DqXiTStGhMt9qNrZxj+KeZUH6mvkab4IeOIZAh0GUkngrNGw/MPx+NXdP/AGffG15IBJpsVmp/iuLlMfU7SxrT67iHoqTubrNsZLRYZ3+f+R9SeG/Fuk+L7ea50i8W9ghlMLyKrAbgAcDI5GGHIrarzr4N/DS9+G+l3sF5fx3b3TrJ5cKELGwBB+YnnPHYdK9F/GvVoynKCdRWZ9Hhp1alKMq0bS7DqKKK2OkbmvOf2grj7P8ACrVx0MjQoP8Av6mf0Br0auD+M3hHU/G3g86ZpXlGdp0dvOfau0ZPXHriufEJypSUd7HFjYylhqkYK7aZ4F+zvAZvidYsP+WUMrn8U2/+zV9c9s14X8Fvg/r3gfxdLqOqpbCD7K8SmKXcd5ZD0wOwavdPxrjy+nKlRtNWdzzMkoVMPheWorO55t8fvDH/AAkfw9vJI03XOnsLtO3C53/+Olj+Ar5IF1NHaSWyyHyJXWR07FlDBT+Tt+dffV5axX1vNbzIJIpVMbow4ZSMEH8DXzK37MPiH+1MC7sP7P8AO4fzH8zy93XGzG7b2z171x5hhZ1JqdNHmZ3l9WtWhVoRvfRnp/7PPhUeH/AMN3IgW61NvtLHHOzpGM+m0Z/4Ea9SPeq9naRafaQW1vGsUEKCOONRgKoGAAPQVPXtUqfsoRguh9VhqKw9GNJdEfOv7VkYF94ckA5aOdc+uCnH6/rWp+yrc79H163/AOec8cn/AH0pH/stbnx3+GusfEH+xTpKwk2nneZ50m372zGOD/dNN+A/w11v4eza0dVWBUvBD5fkybuV35zx/tCvJVKosdz20/4B80sPWjnDrcr5O/yPXK82/aG/5JZqX/XSH/0atek1xnxa8L33jLwPe6VpwjN1K8bL5jbV4dWPOPQGvUrxcqUorsfQ42LnhqkYq7aZ8xfBzV7PQfiRo99f3CWtpEZd80hwq5hcDJ+pFfUH/C3vBuP+Rhs/+/lfP3/DNvjH+5Zf+BH/ANjR/wAM3eMf7ll/4Ef/AGNeBhp4rDQ5I07nxeBqZhgKTpwo3V77M+gv+FveDv8AoYbP/v5SH4v+Dv8AoYbL/v5Xz9/wzb4x/uWX/gR/9jSf8M2+Mv7ll/4Ef/Y11fWsZ/z6/M9JZjmf/Pj8GfV8Mq3EaSIwZGAYMO4PQ06T/Vv9Kr6ZC1rp1tC+N8cSo31AANWX+aNgPSvbWq1PrVdx1Pz+uT/pEn+838zX3Jpfi7RLizh8rV7GX5B9y5Q9vY18z3n7PHjRJpGSzt5wWJBS4XuffFVD8AfHPP8AxJ1P/b1F/wDFV8thnXwrl+7bufnmAljculNqg3zeTPqS+8ceHtNXN1ren24H9+5QfzNcB4u/aO8N6JCyaWX1q8xwIgUiB93I6f7oNeP2/wCz142mYb9OhgHcyXKf0JrqtD/ZZ1G4ZG1fV4LZd3MVohkJHf5mxg/ga7niMZV0hTsetLHZpXXLSo8vr/wbHlvizxdrXxF11Lm8Z7m4c7Le1hUlUBPCoo7n8zx7V9CfA74Qv4Nt21jVo1/tmddscXX7Oh7f7x7n8PXPXeC/hT4d8CgPp1nvvMYN5cfPKfXBxx9BiuwX9a1wuCdOftazvI6MBlMqVX6xipc0x9FFFewfThRRRQA2vO/jJ8NR8QtBDWwVdXs8vbM3AcfxIT74H4j616JRis6lONWLhLZmFejDEU3SqLRnwfZ3mqeDdeE8TS6dqllJggjDIw4KkdwRnr2PpX0P4H/aS0fVoY4NfQ6VegYaZFLQP05B5K9+Dxx1rtvHnwp0L4gRbr6DyL1RhLy3wsg9icYYexHrXh2u/sy+I9PcnTLq11WLtuJhk/I5H/j1fPqhisFK9HWJ8WsLmGVTf1b34P8Arb/I+irDxtoGpx77XWbG4XGcx3CH+tM1Dx14e0pd13rVhbj/AG7hAT9BnmvlGb4I+N4G2toErHOMpLGw5+jVZtfgH44uiM6OsCn+Ka5iH8mJrf67iHp7LX5nZ/a2OassO7/P/I+kvDfxS8PeLfEEmk6TdteTxQmZpAhVMAgEAnqeR0GK7CvDfhP8CNW8G+JLTW9R1KBHhDqbW3UuHDKRyxxjkg4wele5dK9LDzqzheqrM97A1MRVpc2Jjyy/Q8X/AGpv+RL0v/sIL/6Lkrgf2Yv+SgXX/XhJ/wCjI69f+OHgbVPH3h2ystKERmhuxM3nPsG3Y49P9oVynwV+Eev+BfFdxqGprbi3e1aEeTLuO4uh6YHGFNeZVo1HjYzS0PBxGFrSzWFaMXy6anulIelLSV7x9efHPx2099P+KGsbgdk/lzIT3BRR/MNXsn7Pvj7S7rwXZ6NLdx22o2RdDFM4BkUsWDKO4wcH0x7jOt8YPhDH8RraG6tJUtNYt1KxyOPllTrsYjkAHoe2TxzXgd38DPG9rP5f9iNMM4V4Zo2U+/3sgfUV81KFbCYh1YRumfBzpYvLcdOvShzRlf8AHU+vbXUrS+mkit7qGeSLG9Y5AxXPTIHTOD+Rq16kV4n+z/8ADvxF4J1HU59Ys1s4LqJFVfNV23Ak/wAJPGCe9e2V7tGpKpBSkrH2GErVMRSVSpHlb6HzV+1R/wAjJov/AF7P/wCh10H7Kn/IG13/AK+I/wD0Gr/xy+FuueP9Y0250pbdo4IWR/Ok2nJbI7Vq/Av4fat8P9O1OHVRCJLiVXTyZN/AXHpxXlQo1FjnO2n/AAD5ynhqyzd1nF8vf5HqPevOfjl4Ek8beD3+yR+ZqVixnt17vx8yfiOnuBXo+aQj2r2KlNVYOEtmfUV6McRTlSnsz4k+Hfjq7+HXiSPUIUMsTDyrm3OB5iZzjPYjg19Y+E/iV4e8Y2ySafqUJlIy1tKwSVPUFTz17jI9DXIfEr4A6b4yuZdR02VdJ1SRi0uE3RTH1K54JOPmHvkGvGNQ/Z98bWMhWPTY71Af9Zb3CY+vzFT+leDTWKwLcVHmifHUVj8obpxhzw8v60Prl7yBFy08aj3cVgSfEjw1HrFvpY1i2lv7hxHHDC3mHcexK5A/Gvlu2+Bvji6xjQpFU95J4lxz7tn9K7bwP+zr4ks9asdSvb210s2syTqq5mcsrAgEDAwceprqjjMRUaSpW/r5HfTzPG1pKMMO0vP+kfStRzSrDG0jkKqjcxPYU9RjFZHirRZPEXh3UdNiufsj3cDQ+cF3bNwwTjI9fWvXldLRan00m1FuK1Mnwp8UPDnjKJPsGpRCdhk2s7BJV9flPX6jIrqJrmGGMyPKkaKMlmYACvlDWv2cfF2nTOLOK31WHPyvDKqEjtkPjH5n61kR/BDxxNJ5Y0GUHOCWmjAHvkt/KvG+uYiOkqWp8t/amOp+7Uw7b8r/AOTNP9oDxlYeLvGEI0yaO5tbODyftEfKu5Yk4PcdMH616v8Asy6PPp/ge5u5k2pe3TSRZ7oAFz+Yb8q5DwT+zJezXUdx4luI4LZTk2ds2539mfov4Z/CvomxsYNOtIbW2iWG3hQRxxoMBVAwAB9BSwmHqSrPEVlZhluDxE8VLG4hWb2RZooor3D6wKKKKACiiigAooooAKKKKACiiigAooooAKKKKACiiigAooooAKKKKACmsMjGOKdRQB8w/Hr4Rvod5N4j0iInTp23XUKD/UOerD/ZY9fQn8vF6+/57eO4heKVFkidSrKwyGB6gg186fFX9nya0km1XwtEZrdsvLpw+/H3zH6j/Z6+meAPmsdgHd1KS+R8Jm+Ty5nXw633X+R4XS7jtAzx6due/wCg/KlkjeGR45FZJFO1lYEEEHBBHqDTa+fPi9Ub9h4xvNN8I6loFuPLhv5kkmlDc7VGNgGO/HfoKk8K+JrfQdK8QW09lFdS31r5Vu8kSuYpM43An7vysx47gVzlFaKpJNPsbRr1ItO97Ky/r5nQeB/GV14H1r7dboJ0eJ4ZoGbaJEI9cHBzg5x29659cqQRwQcg96KKXNJpRvsZupJxUG9EHv3oorsPh/8AC3WviFdL9ki+z6erYlvpl+RRnkL/AHjjsPbJGaIU5VGoxVyqNGpiJclON2ZngvwZqPjvXYtN06MknmWZgdkKZ5Zv8819meD/AAnZeC9BttKsE2wwjl2+9I3dmPqf88VW8D+BdM8A6Oljp0WC3Msz8vK3qT/ToK6Svr8Fg1ho80tZM/TMryuOBhzS1m/6sLS0UV6Z74UUUUAFFFFABRRRQAUUUUAFFFFABRRRQAlLRRQAUUUUAFFFFACUtFFABRRRQAUUUUAJS0UUAFFFFABRRRQAUUUUAFJS0UAJS0UUAFFFFABRRRQAlLRRQAUUUUAFJS0UAFFFFABSUtFACUtFFACUUtFABRRRQAUUUUAFFFFABRRRQAlFLRQAUUUUAFFFFABRRRQAlLRRQAUUUUAFFFFABRRRQAUlLRQAUUUUAFFFFABRRRQAUUUUAFFFFABRRRQAUUUUAFFFFABRRRQAUUUUAJS0UUAFFFFACUtFFABRRRQAUUUUAFFFFABRRRQAUUUUAFFFFACUtFFABRRRQAUlLRQAUUUUAFFFFABRRRQAUUUUAFFFFABRRRQAUUUUAFFFFABRRRQAUUUUAFFFFABRRRQAUUUUAFFFFAHE+NvhL4d8dBpL208i9IwLy2wko+pxhvT5ga8T8Tfsy69ppd9IuoNWizxG58qXBPv8v6j6dq+ofxpOlcNbB0a+slqeTisrwuL1nGz7o+HdV+HPijRZTHdaDfKR1eOEyJ/30oK/rWPJpV9E217K4RvRomB/lX30VpNg9B+VebLKYfZnY8KXDdO/u1GvkfCFt4V1u94t9G1Cc+kds7fyWuy0P4A+MdaePzbBNMgYZ828kAx7bRlvzAr692rnoB+FOq4ZVTTvKVzWlw5Qi71Jt/geN+Df2a9E0V0uNZmbWrlR/qmGyAHOc7erY9zg+leu21rFZW6QwRJDEgCrHGu1QPQDtU9JXrUqNOirQVj6PD4WjhVy0o2FpaKK3Os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 id="18" name="Google Shape;18;p19"/>
          <p:cNvSpPr/>
          <p:nvPr/>
        </p:nvSpPr>
        <p:spPr>
          <a:xfrm>
            <a:off x="123825" y="-136525"/>
            <a:ext cx="304800" cy="3048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pic>
        <p:nvPicPr>
          <p:cNvPr id="19" name="Google Shape;19;p19"/>
          <p:cNvPicPr preferRelativeResize="0"/>
          <p:nvPr/>
        </p:nvPicPr>
        <p:blipFill rotWithShape="1">
          <a:blip r:embed="rId2">
            <a:alphaModFix/>
          </a:blip>
          <a:srcRect b="0" l="0" r="0" t="0"/>
          <a:stretch/>
        </p:blipFill>
        <p:spPr>
          <a:xfrm>
            <a:off x="1733435" y="518552"/>
            <a:ext cx="4833620" cy="1772066"/>
          </a:xfrm>
          <a:prstGeom prst="rect">
            <a:avLst/>
          </a:prstGeom>
          <a:noFill/>
          <a:ln>
            <a:noFill/>
          </a:ln>
        </p:spPr>
      </p:pic>
      <p:pic>
        <p:nvPicPr>
          <p:cNvPr id="20" name="Google Shape;20;p19"/>
          <p:cNvPicPr preferRelativeResize="0"/>
          <p:nvPr/>
        </p:nvPicPr>
        <p:blipFill rotWithShape="1">
          <a:blip r:embed="rId3">
            <a:alphaModFix/>
          </a:blip>
          <a:srcRect b="15286" l="33333" r="31362" t="18181"/>
          <a:stretch/>
        </p:blipFill>
        <p:spPr>
          <a:xfrm rot="2002525">
            <a:off x="4970140" y="2488839"/>
            <a:ext cx="3379798" cy="3582878"/>
          </a:xfrm>
          <a:prstGeom prst="rect">
            <a:avLst/>
          </a:prstGeom>
          <a:noFill/>
          <a:ln>
            <a:noFill/>
          </a:ln>
        </p:spPr>
      </p:pic>
      <p:sp>
        <p:nvSpPr>
          <p:cNvPr id="21" name="Google Shape;21;p19"/>
          <p:cNvSpPr/>
          <p:nvPr/>
        </p:nvSpPr>
        <p:spPr>
          <a:xfrm>
            <a:off x="0" y="6576291"/>
            <a:ext cx="9144000" cy="281709"/>
          </a:xfrm>
          <a:prstGeom prst="rect">
            <a:avLst/>
          </a:prstGeom>
          <a:solidFill>
            <a:srgbClr val="76923C"/>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100"/>
              <a:buFont typeface="Arial Narrow"/>
              <a:buNone/>
            </a:pPr>
            <a:r>
              <a:rPr b="0" i="0" lang="en-US" sz="1100" u="none" cap="none" strike="noStrike">
                <a:solidFill>
                  <a:schemeClr val="lt1"/>
                </a:solidFill>
                <a:latin typeface="Arial Narrow"/>
                <a:ea typeface="Arial Narrow"/>
                <a:cs typeface="Arial Narrow"/>
                <a:sym typeface="Arial Narrow"/>
              </a:rPr>
              <a:t>SUSTAINABLE MED CITIES TRAINING SYSTEM</a:t>
            </a:r>
            <a:endParaRPr b="0" i="0" sz="1100" u="none" cap="none" strike="noStrike">
              <a:solidFill>
                <a:schemeClr val="lt1"/>
              </a:solidFill>
              <a:latin typeface="Arial Narrow"/>
              <a:ea typeface="Arial Narrow"/>
              <a:cs typeface="Arial Narrow"/>
              <a:sym typeface="Arial Narrow"/>
            </a:endParaRPr>
          </a:p>
        </p:txBody>
      </p:sp>
      <p:pic>
        <p:nvPicPr>
          <p:cNvPr id="22" name="Google Shape;22;p19"/>
          <p:cNvPicPr preferRelativeResize="0"/>
          <p:nvPr/>
        </p:nvPicPr>
        <p:blipFill rotWithShape="1">
          <a:blip r:embed="rId4">
            <a:alphaModFix/>
          </a:blip>
          <a:srcRect b="0" l="0" r="0" t="0"/>
          <a:stretch/>
        </p:blipFill>
        <p:spPr>
          <a:xfrm>
            <a:off x="8210937" y="2218931"/>
            <a:ext cx="771322" cy="284171"/>
          </a:xfrm>
          <a:prstGeom prst="rect">
            <a:avLst/>
          </a:prstGeom>
          <a:noFill/>
          <a:ln>
            <a:noFill/>
          </a:ln>
        </p:spPr>
      </p:pic>
      <p:pic>
        <p:nvPicPr>
          <p:cNvPr id="23" name="Google Shape;23;p19"/>
          <p:cNvPicPr preferRelativeResize="0"/>
          <p:nvPr/>
        </p:nvPicPr>
        <p:blipFill rotWithShape="1">
          <a:blip r:embed="rId5">
            <a:alphaModFix/>
          </a:blip>
          <a:srcRect b="0" l="0" r="0" t="0"/>
          <a:stretch/>
        </p:blipFill>
        <p:spPr>
          <a:xfrm>
            <a:off x="8623662" y="2774600"/>
            <a:ext cx="358597" cy="412725"/>
          </a:xfrm>
          <a:prstGeom prst="rect">
            <a:avLst/>
          </a:prstGeom>
          <a:noFill/>
          <a:ln>
            <a:noFill/>
          </a:ln>
        </p:spPr>
      </p:pic>
      <p:pic>
        <p:nvPicPr>
          <p:cNvPr id="24" name="Google Shape;24;p19"/>
          <p:cNvPicPr preferRelativeResize="0"/>
          <p:nvPr/>
        </p:nvPicPr>
        <p:blipFill rotWithShape="1">
          <a:blip r:embed="rId6">
            <a:alphaModFix/>
          </a:blip>
          <a:srcRect b="0" l="0" r="0" t="0"/>
          <a:stretch/>
        </p:blipFill>
        <p:spPr>
          <a:xfrm>
            <a:off x="8596598" y="3453359"/>
            <a:ext cx="385661" cy="392427"/>
          </a:xfrm>
          <a:prstGeom prst="rect">
            <a:avLst/>
          </a:prstGeom>
          <a:noFill/>
          <a:ln>
            <a:noFill/>
          </a:ln>
        </p:spPr>
      </p:pic>
      <p:pic>
        <p:nvPicPr>
          <p:cNvPr id="25" name="Google Shape;25;p19"/>
          <p:cNvPicPr preferRelativeResize="0"/>
          <p:nvPr/>
        </p:nvPicPr>
        <p:blipFill rotWithShape="1">
          <a:blip r:embed="rId7">
            <a:alphaModFix/>
          </a:blip>
          <a:srcRect b="0" l="0" r="0" t="0"/>
          <a:stretch/>
        </p:blipFill>
        <p:spPr>
          <a:xfrm>
            <a:off x="8549236" y="4111820"/>
            <a:ext cx="433023" cy="419491"/>
          </a:xfrm>
          <a:prstGeom prst="rect">
            <a:avLst/>
          </a:prstGeom>
          <a:noFill/>
          <a:ln>
            <a:noFill/>
          </a:ln>
        </p:spPr>
      </p:pic>
      <p:pic>
        <p:nvPicPr>
          <p:cNvPr id="26" name="Google Shape;26;p19"/>
          <p:cNvPicPr preferRelativeResize="0"/>
          <p:nvPr/>
        </p:nvPicPr>
        <p:blipFill rotWithShape="1">
          <a:blip r:embed="rId8">
            <a:alphaModFix/>
          </a:blip>
          <a:srcRect b="0" l="0" r="0" t="0"/>
          <a:stretch/>
        </p:blipFill>
        <p:spPr>
          <a:xfrm>
            <a:off x="8515406" y="4797345"/>
            <a:ext cx="466853" cy="365363"/>
          </a:xfrm>
          <a:prstGeom prst="rect">
            <a:avLst/>
          </a:prstGeom>
          <a:noFill/>
          <a:ln>
            <a:noFill/>
          </a:ln>
        </p:spPr>
      </p:pic>
      <p:pic>
        <p:nvPicPr>
          <p:cNvPr id="27" name="Google Shape;27;p19"/>
          <p:cNvPicPr preferRelativeResize="0"/>
          <p:nvPr/>
        </p:nvPicPr>
        <p:blipFill rotWithShape="1">
          <a:blip r:embed="rId9">
            <a:alphaModFix/>
          </a:blip>
          <a:srcRect b="0" l="0" r="0" t="0"/>
          <a:stretch/>
        </p:blipFill>
        <p:spPr>
          <a:xfrm>
            <a:off x="8007957" y="1702556"/>
            <a:ext cx="974302" cy="250341"/>
          </a:xfrm>
          <a:prstGeom prst="rect">
            <a:avLst/>
          </a:prstGeom>
          <a:noFill/>
          <a:ln>
            <a:noFill/>
          </a:ln>
        </p:spPr>
      </p:pic>
      <p:pic>
        <p:nvPicPr>
          <p:cNvPr id="28" name="Google Shape;28;p19"/>
          <p:cNvPicPr preferRelativeResize="0"/>
          <p:nvPr/>
        </p:nvPicPr>
        <p:blipFill rotWithShape="1">
          <a:blip r:embed="rId10">
            <a:alphaModFix/>
          </a:blip>
          <a:srcRect b="0" l="0" r="0" t="0"/>
          <a:stretch/>
        </p:blipFill>
        <p:spPr>
          <a:xfrm flipH="1" rot="10800000">
            <a:off x="8006659" y="5395766"/>
            <a:ext cx="975600" cy="234816"/>
          </a:xfrm>
          <a:prstGeom prst="rect">
            <a:avLst/>
          </a:prstGeom>
          <a:noFill/>
          <a:ln>
            <a:noFill/>
          </a:ln>
        </p:spPr>
      </p:pic>
      <p:pic>
        <p:nvPicPr>
          <p:cNvPr id="29" name="Google Shape;29;p19"/>
          <p:cNvPicPr preferRelativeResize="0"/>
          <p:nvPr/>
        </p:nvPicPr>
        <p:blipFill rotWithShape="1">
          <a:blip r:embed="rId11">
            <a:alphaModFix/>
          </a:blip>
          <a:srcRect b="0" l="0" r="0" t="0"/>
          <a:stretch/>
        </p:blipFill>
        <p:spPr>
          <a:xfrm>
            <a:off x="8006659" y="5914467"/>
            <a:ext cx="975600" cy="230433"/>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el und Inhalt">
  <p:cSld name="2_Titel und Inhalt">
    <p:spTree>
      <p:nvGrpSpPr>
        <p:cNvPr id="54" name="Shape 54"/>
        <p:cNvGrpSpPr/>
        <p:nvPr/>
      </p:nvGrpSpPr>
      <p:grpSpPr>
        <a:xfrm>
          <a:off x="0" y="0"/>
          <a:ext cx="0" cy="0"/>
          <a:chOff x="0" y="0"/>
          <a:chExt cx="0" cy="0"/>
        </a:xfrm>
      </p:grpSpPr>
      <p:sp>
        <p:nvSpPr>
          <p:cNvPr id="55" name="Google Shape;55;p28"/>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6" name="Google Shape;56;p28"/>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4_Titel und Inhalt">
  <p:cSld name="24_Titel und Inhalt">
    <p:spTree>
      <p:nvGrpSpPr>
        <p:cNvPr id="57" name="Shape 57"/>
        <p:cNvGrpSpPr/>
        <p:nvPr/>
      </p:nvGrpSpPr>
      <p:grpSpPr>
        <a:xfrm>
          <a:off x="0" y="0"/>
          <a:ext cx="0" cy="0"/>
          <a:chOff x="0" y="0"/>
          <a:chExt cx="0" cy="0"/>
        </a:xfrm>
      </p:grpSpPr>
      <p:sp>
        <p:nvSpPr>
          <p:cNvPr id="58" name="Google Shape;58;p29"/>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9" name="Google Shape;59;p29"/>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_Titel und Inhalt">
  <p:cSld name="3_Titel und Inhalt">
    <p:spTree>
      <p:nvGrpSpPr>
        <p:cNvPr id="60" name="Shape 60"/>
        <p:cNvGrpSpPr/>
        <p:nvPr/>
      </p:nvGrpSpPr>
      <p:grpSpPr>
        <a:xfrm>
          <a:off x="0" y="0"/>
          <a:ext cx="0" cy="0"/>
          <a:chOff x="0" y="0"/>
          <a:chExt cx="0" cy="0"/>
        </a:xfrm>
      </p:grpSpPr>
      <p:sp>
        <p:nvSpPr>
          <p:cNvPr id="61" name="Google Shape;61;p30"/>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2" name="Google Shape;62;p30"/>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el und Inhalt">
  <p:cSld name="Titel und Inhalt">
    <p:spTree>
      <p:nvGrpSpPr>
        <p:cNvPr id="63" name="Shape 63"/>
        <p:cNvGrpSpPr/>
        <p:nvPr/>
      </p:nvGrpSpPr>
      <p:grpSpPr>
        <a:xfrm>
          <a:off x="0" y="0"/>
          <a:ext cx="0" cy="0"/>
          <a:chOff x="0" y="0"/>
          <a:chExt cx="0" cy="0"/>
        </a:xfrm>
      </p:grpSpPr>
      <p:sp>
        <p:nvSpPr>
          <p:cNvPr id="64" name="Google Shape;64;p31"/>
          <p:cNvSpPr txBox="1"/>
          <p:nvPr>
            <p:ph type="title"/>
          </p:nvPr>
        </p:nvSpPr>
        <p:spPr>
          <a:xfrm>
            <a:off x="0" y="0"/>
            <a:ext cx="9144000" cy="731837"/>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Clr>
                <a:srgbClr val="7F7F7F"/>
              </a:buClr>
              <a:buSzPts val="2200"/>
              <a:buFont typeface="Calibri"/>
              <a:buNone/>
              <a:defRPr b="1" sz="22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5" name="Google Shape;65;p31"/>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el und Inhalt">
  <p:cSld name="1_Titel und Inhalt">
    <p:spTree>
      <p:nvGrpSpPr>
        <p:cNvPr id="30" name="Shape 30"/>
        <p:cNvGrpSpPr/>
        <p:nvPr/>
      </p:nvGrpSpPr>
      <p:grpSpPr>
        <a:xfrm>
          <a:off x="0" y="0"/>
          <a:ext cx="0" cy="0"/>
          <a:chOff x="0" y="0"/>
          <a:chExt cx="0" cy="0"/>
        </a:xfrm>
      </p:grpSpPr>
      <p:sp>
        <p:nvSpPr>
          <p:cNvPr id="31" name="Google Shape;31;p20"/>
          <p:cNvSpPr txBox="1"/>
          <p:nvPr>
            <p:ph type="title"/>
          </p:nvPr>
        </p:nvSpPr>
        <p:spPr>
          <a:xfrm>
            <a:off x="0" y="0"/>
            <a:ext cx="9144000" cy="731837"/>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Clr>
                <a:srgbClr val="7F7F7F"/>
              </a:buClr>
              <a:buSzPts val="2400"/>
              <a:buFont typeface="Calibri"/>
              <a:buNone/>
              <a:defRPr b="1" sz="24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2" name="Google Shape;32;p20"/>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6_Titel und Inhalt">
  <p:cSld name="36_Titel und Inhalt">
    <p:spTree>
      <p:nvGrpSpPr>
        <p:cNvPr id="33" name="Shape 33"/>
        <p:cNvGrpSpPr/>
        <p:nvPr/>
      </p:nvGrpSpPr>
      <p:grpSpPr>
        <a:xfrm>
          <a:off x="0" y="0"/>
          <a:ext cx="0" cy="0"/>
          <a:chOff x="0" y="0"/>
          <a:chExt cx="0" cy="0"/>
        </a:xfrm>
      </p:grpSpPr>
      <p:sp>
        <p:nvSpPr>
          <p:cNvPr id="34" name="Google Shape;34;p21"/>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5" name="Google Shape;35;p21"/>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7_Titel und Inhalt">
  <p:cSld name="37_Titel und Inhalt">
    <p:spTree>
      <p:nvGrpSpPr>
        <p:cNvPr id="36" name="Shape 36"/>
        <p:cNvGrpSpPr/>
        <p:nvPr/>
      </p:nvGrpSpPr>
      <p:grpSpPr>
        <a:xfrm>
          <a:off x="0" y="0"/>
          <a:ext cx="0" cy="0"/>
          <a:chOff x="0" y="0"/>
          <a:chExt cx="0" cy="0"/>
        </a:xfrm>
      </p:grpSpPr>
      <p:sp>
        <p:nvSpPr>
          <p:cNvPr id="37" name="Google Shape;37;p22"/>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8" name="Google Shape;38;p22"/>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5_Titel und Inhalt">
  <p:cSld name="35_Titel und Inhalt">
    <p:spTree>
      <p:nvGrpSpPr>
        <p:cNvPr id="39" name="Shape 39"/>
        <p:cNvGrpSpPr/>
        <p:nvPr/>
      </p:nvGrpSpPr>
      <p:grpSpPr>
        <a:xfrm>
          <a:off x="0" y="0"/>
          <a:ext cx="0" cy="0"/>
          <a:chOff x="0" y="0"/>
          <a:chExt cx="0" cy="0"/>
        </a:xfrm>
      </p:grpSpPr>
      <p:sp>
        <p:nvSpPr>
          <p:cNvPr id="40" name="Google Shape;40;p23"/>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1" name="Google Shape;41;p23"/>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3_Titel und Inhalt">
  <p:cSld name="43_Titel und Inhalt">
    <p:spTree>
      <p:nvGrpSpPr>
        <p:cNvPr id="42" name="Shape 42"/>
        <p:cNvGrpSpPr/>
        <p:nvPr/>
      </p:nvGrpSpPr>
      <p:grpSpPr>
        <a:xfrm>
          <a:off x="0" y="0"/>
          <a:ext cx="0" cy="0"/>
          <a:chOff x="0" y="0"/>
          <a:chExt cx="0" cy="0"/>
        </a:xfrm>
      </p:grpSpPr>
      <p:sp>
        <p:nvSpPr>
          <p:cNvPr id="43" name="Google Shape;43;p24"/>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4" name="Google Shape;44;p24"/>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5_Titel und Inhalt">
  <p:cSld name="5_Titel und Inhalt">
    <p:spTree>
      <p:nvGrpSpPr>
        <p:cNvPr id="45" name="Shape 45"/>
        <p:cNvGrpSpPr/>
        <p:nvPr/>
      </p:nvGrpSpPr>
      <p:grpSpPr>
        <a:xfrm>
          <a:off x="0" y="0"/>
          <a:ext cx="0" cy="0"/>
          <a:chOff x="0" y="0"/>
          <a:chExt cx="0" cy="0"/>
        </a:xfrm>
      </p:grpSpPr>
      <p:sp>
        <p:nvSpPr>
          <p:cNvPr id="46" name="Google Shape;46;p25"/>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7" name="Google Shape;47;p25"/>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55_Titel und Inhalt">
  <p:cSld name="55_Titel und Inhalt">
    <p:spTree>
      <p:nvGrpSpPr>
        <p:cNvPr id="48" name="Shape 48"/>
        <p:cNvGrpSpPr/>
        <p:nvPr/>
      </p:nvGrpSpPr>
      <p:grpSpPr>
        <a:xfrm>
          <a:off x="0" y="0"/>
          <a:ext cx="0" cy="0"/>
          <a:chOff x="0" y="0"/>
          <a:chExt cx="0" cy="0"/>
        </a:xfrm>
      </p:grpSpPr>
      <p:sp>
        <p:nvSpPr>
          <p:cNvPr id="49" name="Google Shape;49;p26"/>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0" name="Google Shape;50;p26"/>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56_Titel und Inhalt">
  <p:cSld name="56_Titel und Inhalt">
    <p:spTree>
      <p:nvGrpSpPr>
        <p:cNvPr id="51" name="Shape 51"/>
        <p:cNvGrpSpPr/>
        <p:nvPr/>
      </p:nvGrpSpPr>
      <p:grpSpPr>
        <a:xfrm>
          <a:off x="0" y="0"/>
          <a:ext cx="0" cy="0"/>
          <a:chOff x="0" y="0"/>
          <a:chExt cx="0" cy="0"/>
        </a:xfrm>
      </p:grpSpPr>
      <p:sp>
        <p:nvSpPr>
          <p:cNvPr id="52" name="Google Shape;52;p27"/>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3" name="Google Shape;53;p27"/>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slideLayout" Target="../slideLayouts/slideLayout12.xml"/><Relationship Id="rId12" Type="http://schemas.openxmlformats.org/officeDocument/2006/relationships/slideLayout" Target="../slideLayouts/slideLayout11.xml"/><Relationship Id="rId1" Type="http://schemas.openxmlformats.org/officeDocument/2006/relationships/image" Target="../media/image25.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15" Type="http://schemas.openxmlformats.org/officeDocument/2006/relationships/theme" Target="../theme/theme2.xml"/><Relationship Id="rId14" Type="http://schemas.openxmlformats.org/officeDocument/2006/relationships/slideLayout" Target="../slideLayouts/slideLayout1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8"/>
          <p:cNvSpPr txBox="1"/>
          <p:nvPr>
            <p:ph type="title"/>
          </p:nvPr>
        </p:nvSpPr>
        <p:spPr>
          <a:xfrm>
            <a:off x="0" y="0"/>
            <a:ext cx="9143999" cy="718178"/>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Clr>
                <a:srgbClr val="7F7F7F"/>
              </a:buClr>
              <a:buSzPts val="2000"/>
              <a:buFont typeface="Calibri"/>
              <a:buNone/>
              <a:defRPr b="1" i="0" sz="2000" u="none" cap="none" strike="noStrike">
                <a:solidFill>
                  <a:srgbClr val="7F7F7F"/>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cxnSp>
        <p:nvCxnSpPr>
          <p:cNvPr id="11" name="Google Shape;11;p18"/>
          <p:cNvCxnSpPr/>
          <p:nvPr/>
        </p:nvCxnSpPr>
        <p:spPr>
          <a:xfrm>
            <a:off x="0" y="718181"/>
            <a:ext cx="9144000" cy="0"/>
          </a:xfrm>
          <a:prstGeom prst="straightConnector1">
            <a:avLst/>
          </a:prstGeom>
          <a:noFill/>
          <a:ln cap="flat" cmpd="sng" w="38100">
            <a:solidFill>
              <a:srgbClr val="76923C"/>
            </a:solidFill>
            <a:prstDash val="solid"/>
            <a:round/>
            <a:headEnd len="sm" w="sm" type="none"/>
            <a:tailEnd len="sm" w="sm" type="none"/>
          </a:ln>
        </p:spPr>
      </p:cxnSp>
      <p:sp>
        <p:nvSpPr>
          <p:cNvPr id="12" name="Google Shape;12;p18"/>
          <p:cNvSpPr/>
          <p:nvPr/>
        </p:nvSpPr>
        <p:spPr>
          <a:xfrm>
            <a:off x="2169331" y="6087067"/>
            <a:ext cx="6517467"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en-US" sz="1200" u="none" cap="none" strike="noStrike">
                <a:solidFill>
                  <a:schemeClr val="dk1"/>
                </a:solidFill>
                <a:latin typeface="Calibri"/>
                <a:ea typeface="Calibri"/>
                <a:cs typeface="Calibri"/>
                <a:sym typeface="Calibri"/>
              </a:rPr>
              <a:t>MODULE DE FORMATION 5</a:t>
            </a:r>
            <a:br>
              <a:rPr b="0" i="0" lang="en-US" sz="1200" u="none" cap="none" strike="noStrike">
                <a:solidFill>
                  <a:schemeClr val="dk1"/>
                </a:solidFill>
                <a:latin typeface="Calibri"/>
                <a:ea typeface="Calibri"/>
                <a:cs typeface="Calibri"/>
                <a:sym typeface="Calibri"/>
              </a:rPr>
            </a:br>
            <a:r>
              <a:rPr b="0" i="0" lang="en-US" sz="1200" u="none" cap="none" strike="noStrike">
                <a:solidFill>
                  <a:schemeClr val="dk1"/>
                </a:solidFill>
                <a:latin typeface="Calibri"/>
                <a:ea typeface="Calibri"/>
                <a:cs typeface="Calibri"/>
                <a:sym typeface="Calibri"/>
              </a:rPr>
              <a:t>LES CRITÈRES D'ÉVALUATION DE SCTOOL - CITY SCALE</a:t>
            </a:r>
            <a:endParaRPr sz="1800">
              <a:solidFill>
                <a:schemeClr val="dk1"/>
              </a:solidFill>
              <a:latin typeface="Calibri"/>
              <a:ea typeface="Calibri"/>
              <a:cs typeface="Calibri"/>
              <a:sym typeface="Calibri"/>
            </a:endParaRPr>
          </a:p>
        </p:txBody>
      </p:sp>
      <p:pic>
        <p:nvPicPr>
          <p:cNvPr id="13" name="Google Shape;13;p18"/>
          <p:cNvPicPr preferRelativeResize="0"/>
          <p:nvPr/>
        </p:nvPicPr>
        <p:blipFill rotWithShape="1">
          <a:blip r:embed="rId1">
            <a:alphaModFix/>
          </a:blip>
          <a:srcRect b="0" l="0" r="0" t="0"/>
          <a:stretch/>
        </p:blipFill>
        <p:spPr>
          <a:xfrm>
            <a:off x="379901" y="5967063"/>
            <a:ext cx="1789430" cy="701675"/>
          </a:xfrm>
          <a:prstGeom prst="rect">
            <a:avLst/>
          </a:prstGeom>
          <a:noFill/>
          <a:ln>
            <a:noFill/>
          </a:ln>
        </p:spPr>
      </p:pic>
      <p:sp>
        <p:nvSpPr>
          <p:cNvPr id="14" name="Google Shape;14;p18"/>
          <p:cNvSpPr/>
          <p:nvPr/>
        </p:nvSpPr>
        <p:spPr>
          <a:xfrm>
            <a:off x="0" y="6587887"/>
            <a:ext cx="9144000" cy="281709"/>
          </a:xfrm>
          <a:prstGeom prst="rect">
            <a:avLst/>
          </a:prstGeom>
          <a:solidFill>
            <a:srgbClr val="76923C"/>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100"/>
              <a:buFont typeface="Arial Narrow"/>
              <a:buNone/>
            </a:pPr>
            <a:r>
              <a:rPr b="0" i="0" lang="en-US" sz="1100" u="none" cap="none" strike="noStrike">
                <a:solidFill>
                  <a:schemeClr val="lt1"/>
                </a:solidFill>
                <a:latin typeface="Arial Narrow"/>
                <a:ea typeface="Arial Narrow"/>
                <a:cs typeface="Arial Narrow"/>
                <a:sym typeface="Arial Narrow"/>
              </a:rPr>
              <a:t>SYSTÈME DE FORMATION POUR DES VILLES MÉDICALES DURABLES</a:t>
            </a:r>
            <a:endParaRPr b="0" i="0" sz="1100" u="none" cap="none" strike="noStrike">
              <a:solidFill>
                <a:schemeClr val="lt1"/>
              </a:solidFill>
              <a:latin typeface="Arial Narrow"/>
              <a:ea typeface="Arial Narrow"/>
              <a:cs typeface="Arial Narrow"/>
              <a:sym typeface="Arial Narrow"/>
            </a:endParaRPr>
          </a:p>
        </p:txBody>
      </p:sp>
      <p:sp>
        <p:nvSpPr>
          <p:cNvPr id="15" name="Google Shape;15;p18"/>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sz="1200" u="none">
                <a:solidFill>
                  <a:srgbClr val="888888"/>
                </a:solidFill>
                <a:latin typeface="Calibri"/>
                <a:ea typeface="Calibri"/>
                <a:cs typeface="Calibri"/>
                <a:sym typeface="Calibri"/>
              </a:defRPr>
            </a:lvl1pPr>
            <a:lvl2pPr indent="0" lvl="1" marL="0" marR="0" rtl="0" algn="r">
              <a:spcBef>
                <a:spcPts val="0"/>
              </a:spcBef>
              <a:buNone/>
              <a:defRPr b="0" sz="1200" u="none">
                <a:solidFill>
                  <a:srgbClr val="888888"/>
                </a:solidFill>
                <a:latin typeface="Calibri"/>
                <a:ea typeface="Calibri"/>
                <a:cs typeface="Calibri"/>
                <a:sym typeface="Calibri"/>
              </a:defRPr>
            </a:lvl2pPr>
            <a:lvl3pPr indent="0" lvl="2" marL="0" marR="0" rtl="0" algn="r">
              <a:spcBef>
                <a:spcPts val="0"/>
              </a:spcBef>
              <a:buNone/>
              <a:defRPr b="0" sz="1200" u="none">
                <a:solidFill>
                  <a:srgbClr val="888888"/>
                </a:solidFill>
                <a:latin typeface="Calibri"/>
                <a:ea typeface="Calibri"/>
                <a:cs typeface="Calibri"/>
                <a:sym typeface="Calibri"/>
              </a:defRPr>
            </a:lvl3pPr>
            <a:lvl4pPr indent="0" lvl="3" marL="0" marR="0" rtl="0" algn="r">
              <a:spcBef>
                <a:spcPts val="0"/>
              </a:spcBef>
              <a:buNone/>
              <a:defRPr b="0" sz="1200" u="none">
                <a:solidFill>
                  <a:srgbClr val="888888"/>
                </a:solidFill>
                <a:latin typeface="Calibri"/>
                <a:ea typeface="Calibri"/>
                <a:cs typeface="Calibri"/>
                <a:sym typeface="Calibri"/>
              </a:defRPr>
            </a:lvl4pPr>
            <a:lvl5pPr indent="0" lvl="4" marL="0" marR="0" rtl="0" algn="r">
              <a:spcBef>
                <a:spcPts val="0"/>
              </a:spcBef>
              <a:buNone/>
              <a:defRPr b="0" sz="1200" u="none">
                <a:solidFill>
                  <a:srgbClr val="888888"/>
                </a:solidFill>
                <a:latin typeface="Calibri"/>
                <a:ea typeface="Calibri"/>
                <a:cs typeface="Calibri"/>
                <a:sym typeface="Calibri"/>
              </a:defRPr>
            </a:lvl5pPr>
            <a:lvl6pPr indent="0" lvl="5" marL="0" marR="0" rtl="0" algn="r">
              <a:spcBef>
                <a:spcPts val="0"/>
              </a:spcBef>
              <a:buNone/>
              <a:defRPr b="0" sz="1200" u="none">
                <a:solidFill>
                  <a:srgbClr val="888888"/>
                </a:solidFill>
                <a:latin typeface="Calibri"/>
                <a:ea typeface="Calibri"/>
                <a:cs typeface="Calibri"/>
                <a:sym typeface="Calibri"/>
              </a:defRPr>
            </a:lvl6pPr>
            <a:lvl7pPr indent="0" lvl="6" marL="0" marR="0" rtl="0" algn="r">
              <a:spcBef>
                <a:spcPts val="0"/>
              </a:spcBef>
              <a:buNone/>
              <a:defRPr b="0" sz="1200" u="none">
                <a:solidFill>
                  <a:srgbClr val="888888"/>
                </a:solidFill>
                <a:latin typeface="Calibri"/>
                <a:ea typeface="Calibri"/>
                <a:cs typeface="Calibri"/>
                <a:sym typeface="Calibri"/>
              </a:defRPr>
            </a:lvl7pPr>
            <a:lvl8pPr indent="0" lvl="7" marL="0" marR="0" rtl="0" algn="r">
              <a:spcBef>
                <a:spcPts val="0"/>
              </a:spcBef>
              <a:buNone/>
              <a:defRPr b="0" sz="1200" u="none">
                <a:solidFill>
                  <a:srgbClr val="888888"/>
                </a:solidFill>
                <a:latin typeface="Calibri"/>
                <a:ea typeface="Calibri"/>
                <a:cs typeface="Calibri"/>
                <a:sym typeface="Calibri"/>
              </a:defRPr>
            </a:lvl8pPr>
            <a:lvl9pPr indent="0" lvl="8" marL="0" marR="0" rtl="0" algn="r">
              <a:spcBef>
                <a:spcPts val="0"/>
              </a:spcBef>
              <a:buNone/>
              <a:defRPr b="0" sz="1200" u="none">
                <a:solidFill>
                  <a:srgbClr val="888888"/>
                </a:solidFill>
                <a:latin typeface="Calibri"/>
                <a:ea typeface="Calibri"/>
                <a:cs typeface="Calibri"/>
                <a:sym typeface="Calibri"/>
              </a:defRPr>
            </a:lvl9pPr>
          </a:lstStyle>
          <a:p>
            <a:pPr indent="0" lvl="0" marL="0" rtl="0" algn="r">
              <a:spcBef>
                <a:spcPts val="0"/>
              </a:spcBef>
              <a:spcAft>
                <a:spcPts val="0"/>
              </a:spcAft>
              <a:buNone/>
            </a:pPr>
            <a:r>
              <a:rPr lang="en-US"/>
              <a:t># </a:t>
            </a: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1.xml"/><Relationship Id="rId3" Type="http://schemas.openxmlformats.org/officeDocument/2006/relationships/image" Target="../media/image1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xml"/><Relationship Id="rId3" Type="http://schemas.openxmlformats.org/officeDocument/2006/relationships/image" Target="../media/image23.png"/><Relationship Id="rId4" Type="http://schemas.openxmlformats.org/officeDocument/2006/relationships/image" Target="../media/image15.png"/><Relationship Id="rId5" Type="http://schemas.openxmlformats.org/officeDocument/2006/relationships/image" Target="../media/image1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4.xml"/><Relationship Id="rId3" Type="http://schemas.openxmlformats.org/officeDocument/2006/relationships/image" Target="../media/image19.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5.xml"/><Relationship Id="rId3" Type="http://schemas.openxmlformats.org/officeDocument/2006/relationships/image" Target="../media/image1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7.xml"/><Relationship Id="rId3" Type="http://schemas.openxmlformats.org/officeDocument/2006/relationships/image" Target="../media/image19.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2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24.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2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13.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12.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image" Target="../media/image10.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8.xml"/><Relationship Id="rId3" Type="http://schemas.openxmlformats.org/officeDocument/2006/relationships/image" Target="../media/image18.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 name="Shape 70"/>
        <p:cNvGrpSpPr/>
        <p:nvPr/>
      </p:nvGrpSpPr>
      <p:grpSpPr>
        <a:xfrm>
          <a:off x="0" y="0"/>
          <a:ext cx="0" cy="0"/>
          <a:chOff x="0" y="0"/>
          <a:chExt cx="0" cy="0"/>
        </a:xfrm>
      </p:grpSpPr>
      <p:sp>
        <p:nvSpPr>
          <p:cNvPr id="71" name="Google Shape;71;p1"/>
          <p:cNvSpPr txBox="1"/>
          <p:nvPr>
            <p:ph idx="1" type="subTitle"/>
          </p:nvPr>
        </p:nvSpPr>
        <p:spPr>
          <a:xfrm>
            <a:off x="230517" y="3275195"/>
            <a:ext cx="4810406" cy="252028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rgbClr val="0070C0"/>
              </a:buClr>
              <a:buSzPts val="3600"/>
              <a:buFont typeface="Arial"/>
              <a:buNone/>
            </a:pPr>
            <a:r>
              <a:rPr b="0" i="0" lang="en-US" sz="3600" u="none" cap="none" strike="noStrike">
                <a:solidFill>
                  <a:srgbClr val="0070C0"/>
                </a:solidFill>
                <a:latin typeface="Calibri"/>
                <a:ea typeface="Calibri"/>
                <a:cs typeface="Calibri"/>
                <a:sym typeface="Calibri"/>
              </a:rPr>
              <a:t>Module de formation 5</a:t>
            </a:r>
            <a:endParaRPr b="0" i="0" sz="3600" u="none" cap="none" strike="noStrike">
              <a:solidFill>
                <a:srgbClr val="0070C0"/>
              </a:solidFill>
              <a:latin typeface="Calibri"/>
              <a:ea typeface="Calibri"/>
              <a:cs typeface="Calibri"/>
              <a:sym typeface="Calibri"/>
            </a:endParaRPr>
          </a:p>
          <a:p>
            <a:pPr indent="0" lvl="0" marL="0" marR="0" rtl="0" algn="l">
              <a:spcBef>
                <a:spcPts val="640"/>
              </a:spcBef>
              <a:spcAft>
                <a:spcPts val="0"/>
              </a:spcAft>
              <a:buClr>
                <a:schemeClr val="dk1"/>
              </a:buClr>
              <a:buSzPts val="3200"/>
              <a:buFont typeface="Arial"/>
              <a:buNone/>
            </a:pPr>
            <a:r>
              <a:rPr b="0" i="0" lang="en-US" sz="3200" u="none" cap="none" strike="noStrike">
                <a:solidFill>
                  <a:schemeClr val="dk1"/>
                </a:solidFill>
                <a:latin typeface="Calibri"/>
                <a:ea typeface="Calibri"/>
                <a:cs typeface="Calibri"/>
                <a:sym typeface="Calibri"/>
              </a:rPr>
              <a:t>Calcul des critères de </a:t>
            </a:r>
            <a:endParaRPr/>
          </a:p>
          <a:p>
            <a:pPr indent="0" lvl="0" marL="0" marR="0" rtl="0" algn="l">
              <a:spcBef>
                <a:spcPts val="640"/>
              </a:spcBef>
              <a:spcAft>
                <a:spcPts val="0"/>
              </a:spcAft>
              <a:buClr>
                <a:schemeClr val="dk1"/>
              </a:buClr>
              <a:buSzPts val="3200"/>
              <a:buFont typeface="Arial"/>
              <a:buNone/>
            </a:pPr>
            <a:r>
              <a:rPr b="0" i="0" lang="en-US" sz="3200" u="none" cap="none" strike="noStrike">
                <a:solidFill>
                  <a:schemeClr val="dk1"/>
                </a:solidFill>
                <a:latin typeface="Calibri"/>
                <a:ea typeface="Calibri"/>
                <a:cs typeface="Calibri"/>
                <a:sym typeface="Calibri"/>
              </a:rPr>
              <a:t>l'évaluation SCTool </a:t>
            </a:r>
            <a:endParaRPr/>
          </a:p>
          <a:p>
            <a:pPr indent="0" lvl="0" marL="0" marR="0" rtl="0" algn="l">
              <a:spcBef>
                <a:spcPts val="640"/>
              </a:spcBef>
              <a:spcAft>
                <a:spcPts val="0"/>
              </a:spcAft>
              <a:buClr>
                <a:schemeClr val="dk1"/>
              </a:buClr>
              <a:buSzPts val="3200"/>
              <a:buFont typeface="Arial"/>
              <a:buNone/>
            </a:pPr>
            <a:r>
              <a:rPr b="0" i="0" lang="en-US" sz="3200" u="none" cap="none" strike="noStrike">
                <a:solidFill>
                  <a:schemeClr val="dk1"/>
                </a:solidFill>
                <a:latin typeface="Calibri"/>
                <a:ea typeface="Calibri"/>
                <a:cs typeface="Calibri"/>
                <a:sym typeface="Calibri"/>
              </a:rPr>
              <a:t>Échelle de la Ville</a:t>
            </a:r>
            <a:endParaRPr/>
          </a:p>
        </p:txBody>
      </p:sp>
      <p:sp>
        <p:nvSpPr>
          <p:cNvPr id="72" name="Google Shape;72;p1"/>
          <p:cNvSpPr txBox="1"/>
          <p:nvPr/>
        </p:nvSpPr>
        <p:spPr>
          <a:xfrm>
            <a:off x="2209800" y="6581001"/>
            <a:ext cx="4581525" cy="276999"/>
          </a:xfrm>
          <a:prstGeom prst="rect">
            <a:avLst/>
          </a:prstGeom>
          <a:solidFill>
            <a:srgbClr val="77933C"/>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Calibri"/>
                <a:ea typeface="Calibri"/>
                <a:cs typeface="Calibri"/>
                <a:sym typeface="Calibri"/>
              </a:rPr>
              <a:t>SYSTÈME DE FORMATION DES VILLES MÉDITERRANÉENNES DURABLES</a:t>
            </a:r>
            <a:endParaRPr sz="1200">
              <a:solidFill>
                <a:schemeClr val="lt1"/>
              </a:solidFill>
              <a:latin typeface="Calibri"/>
              <a:ea typeface="Calibri"/>
              <a:cs typeface="Calibri"/>
              <a:sym typeface="Calibri"/>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5" name="Shape 165"/>
        <p:cNvGrpSpPr/>
        <p:nvPr/>
      </p:nvGrpSpPr>
      <p:grpSpPr>
        <a:xfrm>
          <a:off x="0" y="0"/>
          <a:ext cx="0" cy="0"/>
          <a:chOff x="0" y="0"/>
          <a:chExt cx="0" cy="0"/>
        </a:xfrm>
      </p:grpSpPr>
      <p:sp>
        <p:nvSpPr>
          <p:cNvPr id="166" name="Google Shape;166;p10"/>
          <p:cNvSpPr txBox="1"/>
          <p:nvPr>
            <p:ph idx="12" type="sldNum"/>
          </p:nvPr>
        </p:nvSpPr>
        <p:spPr>
          <a:xfrm>
            <a:off x="7010400" y="6572250"/>
            <a:ext cx="2133600" cy="273761"/>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167" name="Google Shape;167;p10"/>
          <p:cNvSpPr txBox="1"/>
          <p:nvPr/>
        </p:nvSpPr>
        <p:spPr>
          <a:xfrm>
            <a:off x="248442" y="1126209"/>
            <a:ext cx="8777025" cy="3196014"/>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Clr>
                <a:srgbClr val="7F7F7F"/>
              </a:buClr>
              <a:buSzPts val="2000"/>
              <a:buFont typeface="Arial"/>
              <a:buNone/>
            </a:pPr>
            <a:r>
              <a:rPr b="1" lang="en-US" sz="2000">
                <a:solidFill>
                  <a:srgbClr val="7F7F7F"/>
                </a:solidFill>
                <a:latin typeface="Calibri"/>
                <a:ea typeface="Calibri"/>
                <a:cs typeface="Calibri"/>
                <a:sym typeface="Calibri"/>
              </a:rPr>
              <a:t>Les étapes de calcul sont les suivantes :</a:t>
            </a:r>
            <a:r>
              <a:rPr lang="en-US" sz="2000">
                <a:solidFill>
                  <a:schemeClr val="dk1"/>
                </a:solidFill>
                <a:latin typeface="Calibri"/>
                <a:ea typeface="Calibri"/>
                <a:cs typeface="Calibri"/>
                <a:sym typeface="Calibri"/>
              </a:rPr>
              <a:t> </a:t>
            </a:r>
            <a:endParaRPr sz="2000">
              <a:solidFill>
                <a:schemeClr val="dk1"/>
              </a:solidFill>
              <a:latin typeface="Calibri"/>
              <a:ea typeface="Calibri"/>
              <a:cs typeface="Calibri"/>
              <a:sym typeface="Calibri"/>
            </a:endParaRPr>
          </a:p>
          <a:p>
            <a:pPr indent="-457200" lvl="0" marL="457200" marR="0" rtl="0" algn="l">
              <a:lnSpc>
                <a:spcPct val="120000"/>
              </a:lnSpc>
              <a:spcBef>
                <a:spcPts val="440"/>
              </a:spcBef>
              <a:spcAft>
                <a:spcPts val="0"/>
              </a:spcAft>
              <a:buClr>
                <a:schemeClr val="dk1"/>
              </a:buClr>
              <a:buSzPts val="2200"/>
              <a:buFont typeface="Calibri"/>
              <a:buAutoNum type="arabicPeriod"/>
            </a:pPr>
            <a:r>
              <a:rPr lang="en-US" sz="2200">
                <a:solidFill>
                  <a:schemeClr val="dk1"/>
                </a:solidFill>
                <a:latin typeface="Calibri"/>
                <a:ea typeface="Calibri"/>
                <a:cs typeface="Calibri"/>
                <a:sym typeface="Calibri"/>
              </a:rPr>
              <a:t>Pour chaque type de système de transport public, calculer la </a:t>
            </a:r>
            <a:r>
              <a:rPr b="1" lang="en-US" sz="2200">
                <a:solidFill>
                  <a:schemeClr val="dk1"/>
                </a:solidFill>
                <a:latin typeface="Calibri"/>
                <a:ea typeface="Calibri"/>
                <a:cs typeface="Calibri"/>
                <a:sym typeface="Calibri"/>
              </a:rPr>
              <a:t>longueur des lignes </a:t>
            </a:r>
            <a:r>
              <a:rPr lang="en-US" sz="2200">
                <a:solidFill>
                  <a:schemeClr val="dk1"/>
                </a:solidFill>
                <a:latin typeface="Calibri"/>
                <a:ea typeface="Calibri"/>
                <a:cs typeface="Calibri"/>
                <a:sym typeface="Calibri"/>
              </a:rPr>
              <a:t>(une seule longueur aller) à l'intérieur des limites de la ville, [km]</a:t>
            </a:r>
            <a:endParaRPr/>
          </a:p>
          <a:p>
            <a:pPr indent="-330200" lvl="0" marL="457200" marR="0" rtl="0" algn="l">
              <a:lnSpc>
                <a:spcPct val="120000"/>
              </a:lnSpc>
              <a:spcBef>
                <a:spcPts val="400"/>
              </a:spcBef>
              <a:spcAft>
                <a:spcPts val="0"/>
              </a:spcAft>
              <a:buClr>
                <a:schemeClr val="dk1"/>
              </a:buClr>
              <a:buSzPts val="2000"/>
              <a:buFont typeface="Calibri"/>
              <a:buNone/>
            </a:pPr>
            <a:r>
              <a:t/>
            </a:r>
            <a:endParaRPr sz="2000">
              <a:solidFill>
                <a:schemeClr val="dk1"/>
              </a:solidFill>
              <a:latin typeface="Calibri"/>
              <a:ea typeface="Calibri"/>
              <a:cs typeface="Calibri"/>
              <a:sym typeface="Calibri"/>
            </a:endParaRPr>
          </a:p>
          <a:p>
            <a:pPr indent="-330200" lvl="0" marL="457200" marR="0" rtl="0" algn="l">
              <a:lnSpc>
                <a:spcPct val="120000"/>
              </a:lnSpc>
              <a:spcBef>
                <a:spcPts val="400"/>
              </a:spcBef>
              <a:spcAft>
                <a:spcPts val="0"/>
              </a:spcAft>
              <a:buClr>
                <a:schemeClr val="dk1"/>
              </a:buClr>
              <a:buSzPts val="2000"/>
              <a:buFont typeface="Calibri"/>
              <a:buNone/>
            </a:pPr>
            <a:r>
              <a:t/>
            </a:r>
            <a:endParaRPr sz="2000">
              <a:solidFill>
                <a:schemeClr val="dk1"/>
              </a:solidFill>
              <a:latin typeface="Calibri"/>
              <a:ea typeface="Calibri"/>
              <a:cs typeface="Calibri"/>
              <a:sym typeface="Calibri"/>
            </a:endParaRPr>
          </a:p>
          <a:p>
            <a:pPr indent="-330200" lvl="0" marL="457200" marR="0" rtl="0" algn="l">
              <a:lnSpc>
                <a:spcPct val="120000"/>
              </a:lnSpc>
              <a:spcBef>
                <a:spcPts val="400"/>
              </a:spcBef>
              <a:spcAft>
                <a:spcPts val="0"/>
              </a:spcAft>
              <a:buClr>
                <a:schemeClr val="dk1"/>
              </a:buClr>
              <a:buSzPts val="2000"/>
              <a:buFont typeface="Calibri"/>
              <a:buNone/>
            </a:pPr>
            <a:r>
              <a:t/>
            </a:r>
            <a:endParaRPr sz="2000">
              <a:solidFill>
                <a:schemeClr val="dk1"/>
              </a:solidFill>
              <a:latin typeface="Calibri"/>
              <a:ea typeface="Calibri"/>
              <a:cs typeface="Calibri"/>
              <a:sym typeface="Calibri"/>
            </a:endParaRPr>
          </a:p>
          <a:p>
            <a:pPr indent="-330200" lvl="0" marL="457200" marR="0" rtl="0" algn="l">
              <a:lnSpc>
                <a:spcPct val="120000"/>
              </a:lnSpc>
              <a:spcBef>
                <a:spcPts val="400"/>
              </a:spcBef>
              <a:spcAft>
                <a:spcPts val="0"/>
              </a:spcAft>
              <a:buClr>
                <a:schemeClr val="dk1"/>
              </a:buClr>
              <a:buSzPts val="2000"/>
              <a:buFont typeface="Calibri"/>
              <a:buNone/>
            </a:pPr>
            <a:r>
              <a:t/>
            </a:r>
            <a:endParaRPr sz="2000">
              <a:solidFill>
                <a:schemeClr val="dk1"/>
              </a:solidFill>
              <a:latin typeface="Calibri"/>
              <a:ea typeface="Calibri"/>
              <a:cs typeface="Calibri"/>
              <a:sym typeface="Calibri"/>
            </a:endParaRPr>
          </a:p>
        </p:txBody>
      </p:sp>
      <p:sp>
        <p:nvSpPr>
          <p:cNvPr id="168" name="Google Shape;168;p10"/>
          <p:cNvSpPr txBox="1"/>
          <p:nvPr/>
        </p:nvSpPr>
        <p:spPr>
          <a:xfrm>
            <a:off x="268224" y="762508"/>
            <a:ext cx="7840606" cy="529777"/>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lang="en-US" sz="2400">
                <a:solidFill>
                  <a:schemeClr val="dk1"/>
                </a:solidFill>
                <a:latin typeface="Calibri"/>
                <a:ea typeface="Calibri"/>
                <a:cs typeface="Calibri"/>
                <a:sym typeface="Calibri"/>
              </a:rPr>
              <a:t>MÉTHODE D'ÉVALUATION</a:t>
            </a:r>
            <a:endParaRPr sz="2400">
              <a:solidFill>
                <a:schemeClr val="dk1"/>
              </a:solidFill>
              <a:latin typeface="Calibri"/>
              <a:ea typeface="Calibri"/>
              <a:cs typeface="Calibri"/>
              <a:sym typeface="Calibri"/>
            </a:endParaRPr>
          </a:p>
        </p:txBody>
      </p:sp>
      <p:sp>
        <p:nvSpPr>
          <p:cNvPr id="169" name="Google Shape;169;p10"/>
          <p:cNvSpPr txBox="1"/>
          <p:nvPr>
            <p:ph type="title"/>
          </p:nvPr>
        </p:nvSpPr>
        <p:spPr>
          <a:xfrm>
            <a:off x="0" y="0"/>
            <a:ext cx="9144000" cy="709613"/>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800"/>
              <a:buFont typeface="Calibri"/>
              <a:buNone/>
            </a:pPr>
            <a:r>
              <a:rPr lang="en-US" sz="2800">
                <a:solidFill>
                  <a:srgbClr val="7F7F7F"/>
                </a:solidFill>
              </a:rPr>
              <a:t>F.1.1 - RÉSEAU DE TRANSPORT PUBLIC</a:t>
            </a:r>
            <a:endParaRPr/>
          </a:p>
        </p:txBody>
      </p:sp>
      <p:graphicFrame>
        <p:nvGraphicFramePr>
          <p:cNvPr id="170" name="Google Shape;170;p10"/>
          <p:cNvGraphicFramePr/>
          <p:nvPr/>
        </p:nvGraphicFramePr>
        <p:xfrm>
          <a:off x="2910176" y="2420950"/>
          <a:ext cx="3000000" cy="3000000"/>
        </p:xfrm>
        <a:graphic>
          <a:graphicData uri="http://schemas.openxmlformats.org/drawingml/2006/table">
            <a:tbl>
              <a:tblPr bandRow="1" firstRow="1">
                <a:noFill/>
                <a:tableStyleId>{BB86E8EC-92F6-496F-A078-77276222B33D}</a:tableStyleId>
              </a:tblPr>
              <a:tblGrid>
                <a:gridCol w="1957300"/>
                <a:gridCol w="2776900"/>
                <a:gridCol w="1137675"/>
              </a:tblGrid>
              <a:tr h="338300">
                <a:tc>
                  <a:txBody>
                    <a:bodyPr/>
                    <a:lstStyle/>
                    <a:p>
                      <a:pPr indent="0" lvl="0" marL="0" marR="0" rtl="0" algn="l">
                        <a:spcBef>
                          <a:spcPts val="0"/>
                        </a:spcBef>
                        <a:spcAft>
                          <a:spcPts val="0"/>
                        </a:spcAft>
                        <a:buNone/>
                      </a:pPr>
                      <a:r>
                        <a:t/>
                      </a:r>
                      <a:endParaRPr sz="1400"/>
                    </a:p>
                  </a:txBody>
                  <a:tcPr marT="45725" marB="45725" marR="91450" marL="91450"/>
                </a:tc>
                <a:tc>
                  <a:txBody>
                    <a:bodyPr/>
                    <a:lstStyle/>
                    <a:p>
                      <a:pPr indent="0" lvl="0" marL="0" marR="0" rtl="0" algn="l">
                        <a:spcBef>
                          <a:spcPts val="0"/>
                        </a:spcBef>
                        <a:spcAft>
                          <a:spcPts val="0"/>
                        </a:spcAft>
                        <a:buNone/>
                      </a:pPr>
                      <a:r>
                        <a:rPr lang="en-US" sz="1400"/>
                        <a:t>Type de système de transport public</a:t>
                      </a:r>
                      <a:endParaRPr sz="1400"/>
                    </a:p>
                  </a:txBody>
                  <a:tcPr marT="45725" marB="45725" marR="91450" marL="91450"/>
                </a:tc>
                <a:tc>
                  <a:txBody>
                    <a:bodyPr/>
                    <a:lstStyle/>
                    <a:p>
                      <a:pPr indent="0" lvl="0" marL="0" marR="0" rtl="0" algn="l">
                        <a:spcBef>
                          <a:spcPts val="0"/>
                        </a:spcBef>
                        <a:spcAft>
                          <a:spcPts val="0"/>
                        </a:spcAft>
                        <a:buNone/>
                      </a:pPr>
                      <a:r>
                        <a:rPr lang="en-US" sz="1400"/>
                        <a:t>Longueur (km)</a:t>
                      </a:r>
                      <a:endParaRPr sz="1400"/>
                    </a:p>
                  </a:txBody>
                  <a:tcPr marT="45725" marB="45725" marR="91450" marL="91450"/>
                </a:tc>
              </a:tr>
              <a:tr h="338300">
                <a:tc rowSpan="4">
                  <a:txBody>
                    <a:bodyPr/>
                    <a:lstStyle/>
                    <a:p>
                      <a:pPr indent="0" lvl="0" marL="0" marR="0" rtl="0" algn="ctr">
                        <a:spcBef>
                          <a:spcPts val="0"/>
                        </a:spcBef>
                        <a:spcAft>
                          <a:spcPts val="0"/>
                        </a:spcAft>
                        <a:buNone/>
                      </a:pPr>
                      <a:r>
                        <a:rPr lang="en-US" sz="1400"/>
                        <a:t>Systèmes à haute capacité</a:t>
                      </a:r>
                      <a:endParaRPr sz="1400"/>
                    </a:p>
                  </a:txBody>
                  <a:tcPr marT="45725" marB="45725" marR="91450" marL="91450" anchor="ctr"/>
                </a:tc>
                <a:tc>
                  <a:txBody>
                    <a:bodyPr/>
                    <a:lstStyle/>
                    <a:p>
                      <a:pPr indent="0" lvl="0" marL="0" marR="0" rtl="0" algn="l">
                        <a:spcBef>
                          <a:spcPts val="0"/>
                        </a:spcBef>
                        <a:spcAft>
                          <a:spcPts val="0"/>
                        </a:spcAft>
                        <a:buNone/>
                      </a:pPr>
                      <a:r>
                        <a:rPr lang="en-US" sz="1400"/>
                        <a:t>Métro à train lourd</a:t>
                      </a:r>
                      <a:endParaRPr sz="1400"/>
                    </a:p>
                  </a:txBody>
                  <a:tcPr marT="45725" marB="45725" marR="91450" marL="91450" anchor="ctr"/>
                </a:tc>
                <a:tc>
                  <a:txBody>
                    <a:bodyPr/>
                    <a:lstStyle/>
                    <a:p>
                      <a:pPr indent="0" lvl="0" marL="0" marR="0" rtl="0" algn="l">
                        <a:spcBef>
                          <a:spcPts val="0"/>
                        </a:spcBef>
                        <a:spcAft>
                          <a:spcPts val="0"/>
                        </a:spcAft>
                        <a:buNone/>
                      </a:pPr>
                      <a:r>
                        <a:t/>
                      </a:r>
                      <a:endParaRPr sz="1400"/>
                    </a:p>
                  </a:txBody>
                  <a:tcPr marT="45725" marB="45725" marR="91450" marL="91450"/>
                </a:tc>
              </a:tr>
              <a:tr h="338300">
                <a:tc vMerge="1"/>
                <a:tc>
                  <a:txBody>
                    <a:bodyPr/>
                    <a:lstStyle/>
                    <a:p>
                      <a:pPr indent="0" lvl="0" marL="0" marR="0" rtl="0" algn="l">
                        <a:spcBef>
                          <a:spcPts val="0"/>
                        </a:spcBef>
                        <a:spcAft>
                          <a:spcPts val="0"/>
                        </a:spcAft>
                        <a:buNone/>
                      </a:pPr>
                      <a:r>
                        <a:rPr lang="en-US" sz="1400"/>
                        <a:t>Métro</a:t>
                      </a:r>
                      <a:endParaRPr sz="1400"/>
                    </a:p>
                  </a:txBody>
                  <a:tcPr marT="45725" marB="45725" marR="91450" marL="91450" anchor="ctr"/>
                </a:tc>
                <a:tc>
                  <a:txBody>
                    <a:bodyPr/>
                    <a:lstStyle/>
                    <a:p>
                      <a:pPr indent="0" lvl="0" marL="0" marR="0" rtl="0" algn="l">
                        <a:spcBef>
                          <a:spcPts val="0"/>
                        </a:spcBef>
                        <a:spcAft>
                          <a:spcPts val="0"/>
                        </a:spcAft>
                        <a:buNone/>
                      </a:pPr>
                      <a:r>
                        <a:t/>
                      </a:r>
                      <a:endParaRPr sz="1400"/>
                    </a:p>
                  </a:txBody>
                  <a:tcPr marT="45725" marB="45725" marR="91450" marL="91450"/>
                </a:tc>
              </a:tr>
              <a:tr h="338300">
                <a:tc vMerge="1"/>
                <a:tc>
                  <a:txBody>
                    <a:bodyPr/>
                    <a:lstStyle/>
                    <a:p>
                      <a:pPr indent="0" lvl="0" marL="0" marR="0" rtl="0" algn="l">
                        <a:spcBef>
                          <a:spcPts val="0"/>
                        </a:spcBef>
                        <a:spcAft>
                          <a:spcPts val="0"/>
                        </a:spcAft>
                        <a:buNone/>
                      </a:pPr>
                      <a:r>
                        <a:rPr lang="en-US" sz="1400"/>
                        <a:t>Train de banlieue</a:t>
                      </a:r>
                      <a:endParaRPr sz="1400"/>
                    </a:p>
                  </a:txBody>
                  <a:tcPr marT="45725" marB="45725" marR="91450" marL="91450" anchor="ctr"/>
                </a:tc>
                <a:tc>
                  <a:txBody>
                    <a:bodyPr/>
                    <a:lstStyle/>
                    <a:p>
                      <a:pPr indent="0" lvl="0" marL="0" marR="0" rtl="0" algn="l">
                        <a:spcBef>
                          <a:spcPts val="0"/>
                        </a:spcBef>
                        <a:spcAft>
                          <a:spcPts val="0"/>
                        </a:spcAft>
                        <a:buNone/>
                      </a:pPr>
                      <a:r>
                        <a:t/>
                      </a:r>
                      <a:endParaRPr sz="1400"/>
                    </a:p>
                  </a:txBody>
                  <a:tcPr marT="45725" marB="45725" marR="91450" marL="91450"/>
                </a:tc>
              </a:tr>
              <a:tr h="338300">
                <a:tc vMerge="1"/>
                <a:tc>
                  <a:txBody>
                    <a:bodyPr/>
                    <a:lstStyle/>
                    <a:p>
                      <a:pPr indent="0" lvl="0" marL="0" marR="0" rtl="0" algn="l">
                        <a:spcBef>
                          <a:spcPts val="0"/>
                        </a:spcBef>
                        <a:spcAft>
                          <a:spcPts val="0"/>
                        </a:spcAft>
                        <a:buNone/>
                      </a:pPr>
                      <a:r>
                        <a:rPr lang="en-US" sz="1400"/>
                        <a:t>Autres</a:t>
                      </a:r>
                      <a:endParaRPr sz="1400"/>
                    </a:p>
                  </a:txBody>
                  <a:tcPr marT="45725" marB="45725" marR="91450" marL="91450" anchor="ctr"/>
                </a:tc>
                <a:tc>
                  <a:txBody>
                    <a:bodyPr/>
                    <a:lstStyle/>
                    <a:p>
                      <a:pPr indent="0" lvl="0" marL="0" marR="0" rtl="0" algn="l">
                        <a:spcBef>
                          <a:spcPts val="0"/>
                        </a:spcBef>
                        <a:spcAft>
                          <a:spcPts val="0"/>
                        </a:spcAft>
                        <a:buNone/>
                      </a:pPr>
                      <a:r>
                        <a:t/>
                      </a:r>
                      <a:endParaRPr sz="1400"/>
                    </a:p>
                  </a:txBody>
                  <a:tcPr marT="45725" marB="45725" marR="91450" marL="91450"/>
                </a:tc>
              </a:tr>
              <a:tr h="338300">
                <a:tc rowSpan="5">
                  <a:txBody>
                    <a:bodyPr/>
                    <a:lstStyle/>
                    <a:p>
                      <a:pPr indent="0" lvl="0" marL="0" marR="0" rtl="0" algn="ctr">
                        <a:spcBef>
                          <a:spcPts val="0"/>
                        </a:spcBef>
                        <a:spcAft>
                          <a:spcPts val="0"/>
                        </a:spcAft>
                        <a:buNone/>
                      </a:pPr>
                      <a:r>
                        <a:rPr lang="en-US" sz="1400"/>
                        <a:t>Systèmes à faible capacité</a:t>
                      </a:r>
                      <a:endParaRPr sz="1400"/>
                    </a:p>
                  </a:txBody>
                  <a:tcPr marT="45725" marB="45725" marR="91450" marL="91450" anchor="ctr"/>
                </a:tc>
                <a:tc>
                  <a:txBody>
                    <a:bodyPr/>
                    <a:lstStyle/>
                    <a:p>
                      <a:pPr indent="0" lvl="0" marL="0" marR="0" rtl="0" algn="l">
                        <a:spcBef>
                          <a:spcPts val="0"/>
                        </a:spcBef>
                        <a:spcAft>
                          <a:spcPts val="0"/>
                        </a:spcAft>
                        <a:buNone/>
                      </a:pPr>
                      <a:r>
                        <a:rPr lang="en-US" sz="1400"/>
                        <a:t>Rail léger</a:t>
                      </a:r>
                      <a:endParaRPr/>
                    </a:p>
                  </a:txBody>
                  <a:tcPr marT="45725" marB="45725" marR="91450" marL="91450" anchor="ctr"/>
                </a:tc>
                <a:tc>
                  <a:txBody>
                    <a:bodyPr/>
                    <a:lstStyle/>
                    <a:p>
                      <a:pPr indent="0" lvl="0" marL="0" marR="0" rtl="0" algn="l">
                        <a:spcBef>
                          <a:spcPts val="0"/>
                        </a:spcBef>
                        <a:spcAft>
                          <a:spcPts val="0"/>
                        </a:spcAft>
                        <a:buNone/>
                      </a:pPr>
                      <a:r>
                        <a:t/>
                      </a:r>
                      <a:endParaRPr sz="1400"/>
                    </a:p>
                  </a:txBody>
                  <a:tcPr marT="45725" marB="45725" marR="91450" marL="91450"/>
                </a:tc>
              </a:tr>
              <a:tr h="338300">
                <a:tc vMerge="1"/>
                <a:tc>
                  <a:txBody>
                    <a:bodyPr/>
                    <a:lstStyle/>
                    <a:p>
                      <a:pPr indent="0" lvl="0" marL="0" marR="0" rtl="0" algn="l">
                        <a:spcBef>
                          <a:spcPts val="0"/>
                        </a:spcBef>
                        <a:spcAft>
                          <a:spcPts val="0"/>
                        </a:spcAft>
                        <a:buNone/>
                      </a:pPr>
                      <a:r>
                        <a:rPr lang="en-US" sz="1400"/>
                        <a:t>Tramways/tramways</a:t>
                      </a:r>
                      <a:endParaRPr/>
                    </a:p>
                  </a:txBody>
                  <a:tcPr marT="45725" marB="45725" marR="91450" marL="91450" anchor="ctr"/>
                </a:tc>
                <a:tc>
                  <a:txBody>
                    <a:bodyPr/>
                    <a:lstStyle/>
                    <a:p>
                      <a:pPr indent="0" lvl="0" marL="0" marR="0" rtl="0" algn="l">
                        <a:spcBef>
                          <a:spcPts val="0"/>
                        </a:spcBef>
                        <a:spcAft>
                          <a:spcPts val="0"/>
                        </a:spcAft>
                        <a:buNone/>
                      </a:pPr>
                      <a:r>
                        <a:t/>
                      </a:r>
                      <a:endParaRPr sz="1400"/>
                    </a:p>
                  </a:txBody>
                  <a:tcPr marT="45725" marB="45725" marR="91450" marL="91450"/>
                </a:tc>
              </a:tr>
              <a:tr h="338300">
                <a:tc vMerge="1"/>
                <a:tc>
                  <a:txBody>
                    <a:bodyPr/>
                    <a:lstStyle/>
                    <a:p>
                      <a:pPr indent="0" lvl="0" marL="0" marR="0" rtl="0" algn="l">
                        <a:lnSpc>
                          <a:spcPct val="100000"/>
                        </a:lnSpc>
                        <a:spcBef>
                          <a:spcPts val="0"/>
                        </a:spcBef>
                        <a:spcAft>
                          <a:spcPts val="0"/>
                        </a:spcAft>
                        <a:buClr>
                          <a:schemeClr val="dk1"/>
                        </a:buClr>
                        <a:buSzPts val="1400"/>
                        <a:buFont typeface="Calibri"/>
                        <a:buNone/>
                      </a:pPr>
                      <a:r>
                        <a:rPr lang="en-US" sz="1400"/>
                        <a:t>Autobus et trolleybus</a:t>
                      </a:r>
                      <a:endParaRPr/>
                    </a:p>
                  </a:txBody>
                  <a:tcPr marT="45725" marB="45725" marR="91450" marL="91450" anchor="ctr"/>
                </a:tc>
                <a:tc>
                  <a:txBody>
                    <a:bodyPr/>
                    <a:lstStyle/>
                    <a:p>
                      <a:pPr indent="0" lvl="0" marL="0" marR="0" rtl="0" algn="l">
                        <a:spcBef>
                          <a:spcPts val="0"/>
                        </a:spcBef>
                        <a:spcAft>
                          <a:spcPts val="0"/>
                        </a:spcAft>
                        <a:buNone/>
                      </a:pPr>
                      <a:r>
                        <a:t/>
                      </a:r>
                      <a:endParaRPr sz="1400"/>
                    </a:p>
                  </a:txBody>
                  <a:tcPr marT="45725" marB="45725" marR="91450" marL="91450"/>
                </a:tc>
              </a:tr>
              <a:tr h="338300">
                <a:tc vMerge="1"/>
                <a:tc>
                  <a:txBody>
                    <a:bodyPr/>
                    <a:lstStyle/>
                    <a:p>
                      <a:pPr indent="0" lvl="0" marL="0" marR="0" rtl="0" algn="l">
                        <a:spcBef>
                          <a:spcPts val="0"/>
                        </a:spcBef>
                        <a:spcAft>
                          <a:spcPts val="0"/>
                        </a:spcAft>
                        <a:buNone/>
                      </a:pPr>
                      <a:r>
                        <a:rPr lang="en-US" sz="1400"/>
                        <a:t>BRT (Bus Rapid Transit)</a:t>
                      </a:r>
                      <a:endParaRPr sz="1400"/>
                    </a:p>
                  </a:txBody>
                  <a:tcPr marT="45725" marB="45725" marR="91450" marL="91450" anchor="ctr"/>
                </a:tc>
                <a:tc>
                  <a:txBody>
                    <a:bodyPr/>
                    <a:lstStyle/>
                    <a:p>
                      <a:pPr indent="0" lvl="0" marL="0" marR="0" rtl="0" algn="l">
                        <a:spcBef>
                          <a:spcPts val="0"/>
                        </a:spcBef>
                        <a:spcAft>
                          <a:spcPts val="0"/>
                        </a:spcAft>
                        <a:buNone/>
                      </a:pPr>
                      <a:r>
                        <a:t/>
                      </a:r>
                      <a:endParaRPr sz="1400"/>
                    </a:p>
                  </a:txBody>
                  <a:tcPr marT="45725" marB="45725" marR="91450" marL="91450"/>
                </a:tc>
              </a:tr>
              <a:tr h="338300">
                <a:tc vMerge="1"/>
                <a:tc>
                  <a:txBody>
                    <a:bodyPr/>
                    <a:lstStyle/>
                    <a:p>
                      <a:pPr indent="0" lvl="0" marL="0" marR="0" rtl="0" algn="l">
                        <a:spcBef>
                          <a:spcPts val="0"/>
                        </a:spcBef>
                        <a:spcAft>
                          <a:spcPts val="0"/>
                        </a:spcAft>
                        <a:buNone/>
                      </a:pPr>
                      <a:r>
                        <a:rPr lang="en-US" sz="1400"/>
                        <a:t>Autres</a:t>
                      </a:r>
                      <a:endParaRPr sz="1400"/>
                    </a:p>
                  </a:txBody>
                  <a:tcPr marT="45725" marB="45725" marR="91450" marL="91450" anchor="ctr"/>
                </a:tc>
                <a:tc>
                  <a:txBody>
                    <a:bodyPr/>
                    <a:lstStyle/>
                    <a:p>
                      <a:pPr indent="0" lvl="0" marL="0" marR="0" rtl="0" algn="l">
                        <a:spcBef>
                          <a:spcPts val="0"/>
                        </a:spcBef>
                        <a:spcAft>
                          <a:spcPts val="0"/>
                        </a:spcAft>
                        <a:buNone/>
                      </a:pPr>
                      <a:r>
                        <a:t/>
                      </a:r>
                      <a:endParaRPr sz="1400"/>
                    </a:p>
                  </a:txBody>
                  <a:tcPr marT="45725" marB="45725" marR="91450" marL="91450"/>
                </a:tc>
              </a:tr>
            </a:tbl>
          </a:graphicData>
        </a:graphic>
      </p:graphicFrame>
      <p:sp>
        <p:nvSpPr>
          <p:cNvPr id="171" name="Google Shape;171;p10"/>
          <p:cNvSpPr txBox="1"/>
          <p:nvPr/>
        </p:nvSpPr>
        <p:spPr>
          <a:xfrm>
            <a:off x="2209800" y="6581001"/>
            <a:ext cx="4581525" cy="276999"/>
          </a:xfrm>
          <a:prstGeom prst="rect">
            <a:avLst/>
          </a:prstGeom>
          <a:solidFill>
            <a:srgbClr val="77933C"/>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Calibri"/>
                <a:ea typeface="Calibri"/>
                <a:cs typeface="Calibri"/>
                <a:sym typeface="Calibri"/>
              </a:rPr>
              <a:t>SYSTÈME DE FORMATION DES VILLES MÉDITERRANÉENNES DURABLES</a:t>
            </a:r>
            <a:endParaRPr sz="1200">
              <a:solidFill>
                <a:schemeClr val="lt1"/>
              </a:solidFill>
              <a:latin typeface="Calibri"/>
              <a:ea typeface="Calibri"/>
              <a:cs typeface="Calibri"/>
              <a:sym typeface="Calibri"/>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5" name="Shape 175"/>
        <p:cNvGrpSpPr/>
        <p:nvPr/>
      </p:nvGrpSpPr>
      <p:grpSpPr>
        <a:xfrm>
          <a:off x="0" y="0"/>
          <a:ext cx="0" cy="0"/>
          <a:chOff x="0" y="0"/>
          <a:chExt cx="0" cy="0"/>
        </a:xfrm>
      </p:grpSpPr>
      <p:sp>
        <p:nvSpPr>
          <p:cNvPr id="176" name="Google Shape;176;p11"/>
          <p:cNvSpPr txBox="1"/>
          <p:nvPr>
            <p:ph idx="12" type="sldNum"/>
          </p:nvPr>
        </p:nvSpPr>
        <p:spPr>
          <a:xfrm>
            <a:off x="7010400" y="6572250"/>
            <a:ext cx="2133600" cy="273761"/>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177" name="Google Shape;177;p11"/>
          <p:cNvSpPr txBox="1"/>
          <p:nvPr/>
        </p:nvSpPr>
        <p:spPr>
          <a:xfrm>
            <a:off x="243150" y="1420475"/>
            <a:ext cx="8571241" cy="3196014"/>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Clr>
                <a:srgbClr val="7F7F7F"/>
              </a:buClr>
              <a:buSzPts val="2200"/>
              <a:buFont typeface="Arial"/>
              <a:buNone/>
            </a:pPr>
            <a:r>
              <a:rPr b="1" lang="en-US" sz="2200">
                <a:solidFill>
                  <a:srgbClr val="7F7F7F"/>
                </a:solidFill>
                <a:latin typeface="Calibri"/>
                <a:ea typeface="Calibri"/>
                <a:cs typeface="Calibri"/>
                <a:sym typeface="Calibri"/>
              </a:rPr>
              <a:t>Les étapes de calcul sont les suivantes :</a:t>
            </a:r>
            <a:r>
              <a:rPr lang="en-US" sz="2200">
                <a:solidFill>
                  <a:schemeClr val="dk1"/>
                </a:solidFill>
                <a:latin typeface="Calibri"/>
                <a:ea typeface="Calibri"/>
                <a:cs typeface="Calibri"/>
                <a:sym typeface="Calibri"/>
              </a:rPr>
              <a:t> </a:t>
            </a:r>
            <a:endParaRPr sz="2200">
              <a:solidFill>
                <a:schemeClr val="dk1"/>
              </a:solidFill>
              <a:latin typeface="Calibri"/>
              <a:ea typeface="Calibri"/>
              <a:cs typeface="Calibri"/>
              <a:sym typeface="Calibri"/>
            </a:endParaRPr>
          </a:p>
          <a:p>
            <a:pPr indent="-457200" lvl="0" marL="457200" marR="0" rtl="0" algn="l">
              <a:lnSpc>
                <a:spcPct val="120000"/>
              </a:lnSpc>
              <a:spcBef>
                <a:spcPts val="440"/>
              </a:spcBef>
              <a:spcAft>
                <a:spcPts val="0"/>
              </a:spcAft>
              <a:buClr>
                <a:schemeClr val="dk1"/>
              </a:buClr>
              <a:buSzPts val="2200"/>
              <a:buFont typeface="Calibri"/>
              <a:buAutoNum type="arabicPeriod" startAt="2"/>
            </a:pPr>
            <a:r>
              <a:rPr lang="en-US" sz="2200">
                <a:solidFill>
                  <a:schemeClr val="dk1"/>
                </a:solidFill>
                <a:latin typeface="Calibri"/>
                <a:ea typeface="Calibri"/>
                <a:cs typeface="Calibri"/>
                <a:sym typeface="Calibri"/>
              </a:rPr>
              <a:t>Calculer la </a:t>
            </a:r>
            <a:r>
              <a:rPr b="1" lang="en-US" sz="2200">
                <a:solidFill>
                  <a:schemeClr val="dk1"/>
                </a:solidFill>
                <a:latin typeface="Calibri"/>
                <a:ea typeface="Calibri"/>
                <a:cs typeface="Calibri"/>
                <a:sym typeface="Calibri"/>
              </a:rPr>
              <a:t>longueur totale des lignes de transport public </a:t>
            </a:r>
            <a:r>
              <a:rPr lang="en-US" sz="2200">
                <a:solidFill>
                  <a:schemeClr val="dk1"/>
                </a:solidFill>
                <a:latin typeface="Calibri"/>
                <a:ea typeface="Calibri"/>
                <a:cs typeface="Calibri"/>
                <a:sym typeface="Calibri"/>
              </a:rPr>
              <a:t>exploitées dans la ville, [km]</a:t>
            </a:r>
            <a:endParaRPr/>
          </a:p>
          <a:p>
            <a:pPr indent="-457200" lvl="0" marL="457200" marR="0" rtl="0" algn="l">
              <a:lnSpc>
                <a:spcPct val="120000"/>
              </a:lnSpc>
              <a:spcBef>
                <a:spcPts val="440"/>
              </a:spcBef>
              <a:spcAft>
                <a:spcPts val="0"/>
              </a:spcAft>
              <a:buClr>
                <a:schemeClr val="dk1"/>
              </a:buClr>
              <a:buSzPts val="2200"/>
              <a:buFont typeface="Calibri"/>
              <a:buAutoNum type="arabicPeriod" startAt="2"/>
            </a:pPr>
            <a:r>
              <a:rPr lang="en-US" sz="2200">
                <a:solidFill>
                  <a:schemeClr val="dk1"/>
                </a:solidFill>
                <a:latin typeface="Calibri"/>
                <a:ea typeface="Calibri"/>
                <a:cs typeface="Calibri"/>
                <a:sym typeface="Calibri"/>
              </a:rPr>
              <a:t>Calculer la </a:t>
            </a:r>
            <a:r>
              <a:rPr b="1" lang="en-US" sz="2200">
                <a:solidFill>
                  <a:schemeClr val="dk1"/>
                </a:solidFill>
                <a:latin typeface="Calibri"/>
                <a:ea typeface="Calibri"/>
                <a:cs typeface="Calibri"/>
                <a:sym typeface="Calibri"/>
              </a:rPr>
              <a:t>population totale de la ville</a:t>
            </a:r>
            <a:r>
              <a:rPr lang="en-US" sz="2200">
                <a:solidFill>
                  <a:schemeClr val="dk1"/>
                </a:solidFill>
                <a:latin typeface="Calibri"/>
                <a:ea typeface="Calibri"/>
                <a:cs typeface="Calibri"/>
                <a:sym typeface="Calibri"/>
              </a:rPr>
              <a:t>, [habitants]</a:t>
            </a:r>
            <a:endParaRPr/>
          </a:p>
          <a:p>
            <a:pPr indent="-457200" lvl="0" marL="457200" marR="0" rtl="0" algn="l">
              <a:lnSpc>
                <a:spcPct val="120000"/>
              </a:lnSpc>
              <a:spcBef>
                <a:spcPts val="440"/>
              </a:spcBef>
              <a:spcAft>
                <a:spcPts val="0"/>
              </a:spcAft>
              <a:buClr>
                <a:schemeClr val="dk1"/>
              </a:buClr>
              <a:buSzPts val="2200"/>
              <a:buFont typeface="Calibri"/>
              <a:buAutoNum type="arabicPeriod" startAt="2"/>
            </a:pPr>
            <a:r>
              <a:rPr lang="en-US" sz="2200">
                <a:solidFill>
                  <a:schemeClr val="dk1"/>
                </a:solidFill>
                <a:latin typeface="Calibri"/>
                <a:ea typeface="Calibri"/>
                <a:cs typeface="Calibri"/>
                <a:sym typeface="Calibri"/>
              </a:rPr>
              <a:t>Calculer la valeur de l’indicateur comme étant le </a:t>
            </a:r>
            <a:r>
              <a:rPr b="1" lang="en-US" sz="2200">
                <a:solidFill>
                  <a:schemeClr val="dk1"/>
                </a:solidFill>
                <a:latin typeface="Calibri"/>
                <a:ea typeface="Calibri"/>
                <a:cs typeface="Calibri"/>
                <a:sym typeface="Calibri"/>
              </a:rPr>
              <a:t>rapport entre la longueur totale des systèmes de transport public exploités dans la ville </a:t>
            </a:r>
            <a:r>
              <a:rPr lang="en-US" sz="2200">
                <a:solidFill>
                  <a:srgbClr val="1A965E"/>
                </a:solidFill>
                <a:latin typeface="Calibri"/>
                <a:ea typeface="Calibri"/>
                <a:cs typeface="Calibri"/>
                <a:sym typeface="Calibri"/>
              </a:rPr>
              <a:t>(étape 2) </a:t>
            </a:r>
            <a:r>
              <a:rPr lang="en-US" sz="2200">
                <a:solidFill>
                  <a:schemeClr val="dk1"/>
                </a:solidFill>
                <a:latin typeface="Calibri"/>
                <a:ea typeface="Calibri"/>
                <a:cs typeface="Calibri"/>
                <a:sym typeface="Calibri"/>
              </a:rPr>
              <a:t>et la </a:t>
            </a:r>
            <a:r>
              <a:rPr b="1" lang="en-US" sz="2200">
                <a:solidFill>
                  <a:schemeClr val="dk1"/>
                </a:solidFill>
                <a:latin typeface="Calibri"/>
                <a:ea typeface="Calibri"/>
                <a:cs typeface="Calibri"/>
                <a:sym typeface="Calibri"/>
              </a:rPr>
              <a:t>population totale de la ville </a:t>
            </a:r>
            <a:r>
              <a:rPr lang="en-US" sz="2200">
                <a:solidFill>
                  <a:srgbClr val="1A965E"/>
                </a:solidFill>
                <a:latin typeface="Calibri"/>
                <a:ea typeface="Calibri"/>
                <a:cs typeface="Calibri"/>
                <a:sym typeface="Calibri"/>
              </a:rPr>
              <a:t>(étape 3)</a:t>
            </a:r>
            <a:r>
              <a:rPr lang="en-US" sz="2200">
                <a:solidFill>
                  <a:schemeClr val="dk1"/>
                </a:solidFill>
                <a:latin typeface="Calibri"/>
                <a:ea typeface="Calibri"/>
                <a:cs typeface="Calibri"/>
                <a:sym typeface="Calibri"/>
              </a:rPr>
              <a:t>. Express pour 1000 occupants (multiplier par 1000) [km/1000 habitants] </a:t>
            </a:r>
            <a:endParaRPr sz="2200">
              <a:solidFill>
                <a:schemeClr val="dk1"/>
              </a:solidFill>
              <a:latin typeface="Calibri"/>
              <a:ea typeface="Calibri"/>
              <a:cs typeface="Calibri"/>
              <a:sym typeface="Calibri"/>
            </a:endParaRPr>
          </a:p>
          <a:p>
            <a:pPr indent="-330200" lvl="0" marL="457200" marR="0" rtl="0" algn="l">
              <a:lnSpc>
                <a:spcPct val="120000"/>
              </a:lnSpc>
              <a:spcBef>
                <a:spcPts val="400"/>
              </a:spcBef>
              <a:spcAft>
                <a:spcPts val="0"/>
              </a:spcAft>
              <a:buClr>
                <a:schemeClr val="dk1"/>
              </a:buClr>
              <a:buSzPts val="2000"/>
              <a:buFont typeface="Calibri"/>
              <a:buNone/>
            </a:pPr>
            <a:r>
              <a:t/>
            </a:r>
            <a:endParaRPr sz="2000">
              <a:solidFill>
                <a:schemeClr val="dk1"/>
              </a:solidFill>
              <a:latin typeface="Calibri"/>
              <a:ea typeface="Calibri"/>
              <a:cs typeface="Calibri"/>
              <a:sym typeface="Calibri"/>
            </a:endParaRPr>
          </a:p>
        </p:txBody>
      </p:sp>
      <p:sp>
        <p:nvSpPr>
          <p:cNvPr id="178" name="Google Shape;178;p11"/>
          <p:cNvSpPr txBox="1"/>
          <p:nvPr/>
        </p:nvSpPr>
        <p:spPr>
          <a:xfrm>
            <a:off x="268224" y="902208"/>
            <a:ext cx="7840606" cy="529777"/>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lang="en-US" sz="2400">
                <a:solidFill>
                  <a:schemeClr val="dk1"/>
                </a:solidFill>
                <a:latin typeface="Calibri"/>
                <a:ea typeface="Calibri"/>
                <a:cs typeface="Calibri"/>
                <a:sym typeface="Calibri"/>
              </a:rPr>
              <a:t>MÉTHODE D'ÉVALUATION</a:t>
            </a:r>
            <a:endParaRPr sz="2400">
              <a:solidFill>
                <a:schemeClr val="dk1"/>
              </a:solidFill>
              <a:latin typeface="Calibri"/>
              <a:ea typeface="Calibri"/>
              <a:cs typeface="Calibri"/>
              <a:sym typeface="Calibri"/>
            </a:endParaRPr>
          </a:p>
        </p:txBody>
      </p:sp>
      <p:sp>
        <p:nvSpPr>
          <p:cNvPr id="179" name="Google Shape;179;p11"/>
          <p:cNvSpPr txBox="1"/>
          <p:nvPr>
            <p:ph type="title"/>
          </p:nvPr>
        </p:nvSpPr>
        <p:spPr>
          <a:xfrm>
            <a:off x="0" y="0"/>
            <a:ext cx="9144000" cy="709613"/>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800"/>
              <a:buFont typeface="Calibri"/>
              <a:buNone/>
            </a:pPr>
            <a:r>
              <a:rPr lang="en-US" sz="2800">
                <a:solidFill>
                  <a:srgbClr val="7F7F7F"/>
                </a:solidFill>
              </a:rPr>
              <a:t>F.1.1 - RÉSEAU DE TRANSPORT PUBLIC</a:t>
            </a:r>
            <a:endParaRPr/>
          </a:p>
        </p:txBody>
      </p:sp>
      <p:pic>
        <p:nvPicPr>
          <p:cNvPr id="180" name="Google Shape;180;p11"/>
          <p:cNvPicPr preferRelativeResize="0"/>
          <p:nvPr/>
        </p:nvPicPr>
        <p:blipFill rotWithShape="1">
          <a:blip r:embed="rId3">
            <a:alphaModFix/>
          </a:blip>
          <a:srcRect b="0" l="0" r="0" t="0"/>
          <a:stretch/>
        </p:blipFill>
        <p:spPr>
          <a:xfrm>
            <a:off x="6689365" y="5134756"/>
            <a:ext cx="1842389" cy="1217887"/>
          </a:xfrm>
          <a:prstGeom prst="rect">
            <a:avLst/>
          </a:prstGeom>
          <a:noFill/>
          <a:ln>
            <a:noFill/>
          </a:ln>
        </p:spPr>
      </p:pic>
      <p:sp>
        <p:nvSpPr>
          <p:cNvPr id="181" name="Google Shape;181;p11"/>
          <p:cNvSpPr/>
          <p:nvPr/>
        </p:nvSpPr>
        <p:spPr>
          <a:xfrm>
            <a:off x="6542061" y="5743699"/>
            <a:ext cx="2184059"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800" u="sng">
                <a:solidFill>
                  <a:srgbClr val="FF0000"/>
                </a:solidFill>
                <a:latin typeface="Calibri"/>
                <a:ea typeface="Calibri"/>
                <a:cs typeface="Calibri"/>
                <a:sym typeface="Calibri"/>
              </a:rPr>
              <a:t>km/1000 habitants</a:t>
            </a:r>
            <a:endParaRPr/>
          </a:p>
        </p:txBody>
      </p:sp>
      <p:sp>
        <p:nvSpPr>
          <p:cNvPr id="182" name="Google Shape;182;p11"/>
          <p:cNvSpPr txBox="1"/>
          <p:nvPr/>
        </p:nvSpPr>
        <p:spPr>
          <a:xfrm>
            <a:off x="2209800" y="6581001"/>
            <a:ext cx="4581525" cy="276999"/>
          </a:xfrm>
          <a:prstGeom prst="rect">
            <a:avLst/>
          </a:prstGeom>
          <a:solidFill>
            <a:srgbClr val="77933C"/>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Calibri"/>
                <a:ea typeface="Calibri"/>
                <a:cs typeface="Calibri"/>
                <a:sym typeface="Calibri"/>
              </a:rPr>
              <a:t>SYSTÈME DE FORMATION DES VILLES MÉDITERRANÉENNES DURABLES</a:t>
            </a:r>
            <a:endParaRPr sz="1200">
              <a:solidFill>
                <a:schemeClr val="lt1"/>
              </a:solidFill>
              <a:latin typeface="Calibri"/>
              <a:ea typeface="Calibri"/>
              <a:cs typeface="Calibri"/>
              <a:sym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7" name="Shape 187"/>
        <p:cNvGrpSpPr/>
        <p:nvPr/>
      </p:nvGrpSpPr>
      <p:grpSpPr>
        <a:xfrm>
          <a:off x="0" y="0"/>
          <a:ext cx="0" cy="0"/>
          <a:chOff x="0" y="0"/>
          <a:chExt cx="0" cy="0"/>
        </a:xfrm>
      </p:grpSpPr>
      <p:sp>
        <p:nvSpPr>
          <p:cNvPr id="188" name="Google Shape;188;p12"/>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800"/>
              <a:buFont typeface="Calibri"/>
              <a:buNone/>
            </a:pPr>
            <a:r>
              <a:rPr b="1" i="0" lang="en-US" sz="2800" u="none" cap="none" strike="noStrike">
                <a:solidFill>
                  <a:srgbClr val="7F7F7F"/>
                </a:solidFill>
                <a:latin typeface="Calibri"/>
                <a:ea typeface="Calibri"/>
                <a:cs typeface="Calibri"/>
                <a:sym typeface="Calibri"/>
              </a:rPr>
              <a:t>F.1.1 - RÉSEAU DE TRANSPORT PUBLIC</a:t>
            </a:r>
            <a:endParaRPr/>
          </a:p>
        </p:txBody>
      </p:sp>
      <p:sp>
        <p:nvSpPr>
          <p:cNvPr id="189" name="Google Shape;189;p12"/>
          <p:cNvSpPr txBox="1"/>
          <p:nvPr>
            <p:ph idx="1" type="body"/>
          </p:nvPr>
        </p:nvSpPr>
        <p:spPr>
          <a:xfrm>
            <a:off x="387220" y="735875"/>
            <a:ext cx="8229600" cy="514421"/>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i="0" lang="en-US" sz="2400" u="sng" cap="none" strike="noStrike">
                <a:solidFill>
                  <a:schemeClr val="dk1"/>
                </a:solidFill>
                <a:latin typeface="Calibri"/>
                <a:ea typeface="Calibri"/>
                <a:cs typeface="Calibri"/>
                <a:sym typeface="Calibri"/>
              </a:rPr>
              <a:t>RÉFÉRENCES et NORMES</a:t>
            </a:r>
            <a:endParaRPr/>
          </a:p>
        </p:txBody>
      </p:sp>
      <p:sp>
        <p:nvSpPr>
          <p:cNvPr id="190" name="Google Shape;190;p12"/>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191" name="Google Shape;191;p12"/>
          <p:cNvSpPr/>
          <p:nvPr/>
        </p:nvSpPr>
        <p:spPr>
          <a:xfrm>
            <a:off x="387220" y="1154569"/>
            <a:ext cx="8756780" cy="230832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800">
                <a:solidFill>
                  <a:schemeClr val="dk1"/>
                </a:solidFill>
                <a:latin typeface="Calibri"/>
                <a:ea typeface="Calibri"/>
                <a:cs typeface="Calibri"/>
                <a:sym typeface="Calibri"/>
              </a:rPr>
              <a:t>ISO 37120</a:t>
            </a:r>
            <a:r>
              <a:rPr lang="en-US" sz="1800">
                <a:solidFill>
                  <a:schemeClr val="dk1"/>
                </a:solidFill>
                <a:latin typeface="Calibri"/>
                <a:ea typeface="Calibri"/>
                <a:cs typeface="Calibri"/>
                <a:sym typeface="Calibri"/>
              </a:rPr>
              <a:t>, 2e édition 2018-07, « Villes et communautés durables — Indicateurs des services urbains et de la qualité de vie »</a:t>
            </a:r>
            <a:endParaRPr/>
          </a:p>
          <a:p>
            <a:pPr indent="0" lvl="0" marL="0" marR="0" rtl="0" algn="l">
              <a:spcBef>
                <a:spcPts val="0"/>
              </a:spcBef>
              <a:spcAft>
                <a:spcPts val="0"/>
              </a:spcAft>
              <a:buNone/>
            </a:pPr>
            <a:r>
              <a:rPr b="1" lang="en-US" sz="1800">
                <a:solidFill>
                  <a:schemeClr val="dk1"/>
                </a:solidFill>
                <a:latin typeface="Calibri"/>
                <a:ea typeface="Calibri"/>
                <a:cs typeface="Calibri"/>
                <a:sym typeface="Calibri"/>
              </a:rPr>
              <a:t>United for Smart Sustainable Cities (U4SSC)</a:t>
            </a:r>
            <a:r>
              <a:rPr lang="en-US" sz="1800">
                <a:solidFill>
                  <a:schemeClr val="dk1"/>
                </a:solidFill>
                <a:latin typeface="Calibri"/>
                <a:ea typeface="Calibri"/>
                <a:cs typeface="Calibri"/>
                <a:sym typeface="Calibri"/>
              </a:rPr>
              <a:t> - Méthodologie de collecte des indicateurs clés de performance pour les villes intelligentes et durables</a:t>
            </a:r>
            <a:endParaRPr/>
          </a:p>
          <a:p>
            <a:pPr indent="0" lvl="0" marL="0" marR="0" rtl="0" algn="l">
              <a:spcBef>
                <a:spcPts val="0"/>
              </a:spcBef>
              <a:spcAft>
                <a:spcPts val="0"/>
              </a:spcAft>
              <a:buNone/>
            </a:pPr>
            <a:r>
              <a:rPr b="1" lang="en-US" sz="1800">
                <a:solidFill>
                  <a:schemeClr val="dk1"/>
                </a:solidFill>
                <a:latin typeface="Calibri"/>
                <a:ea typeface="Calibri"/>
                <a:cs typeface="Calibri"/>
                <a:sym typeface="Calibri"/>
              </a:rPr>
              <a:t>Mobilité durable pour tous</a:t>
            </a:r>
            <a:r>
              <a:rPr lang="en-US" sz="1800">
                <a:solidFill>
                  <a:schemeClr val="dk1"/>
                </a:solidFill>
                <a:latin typeface="Calibri"/>
                <a:ea typeface="Calibri"/>
                <a:cs typeface="Calibri"/>
                <a:sym typeface="Calibri"/>
              </a:rPr>
              <a:t>. 2017. Rapport 2017 sur la mobilité mondiale : Suivi des performances du secteur. Washington DC, Licence : Creative Commons Attribution CC BY 3.0</a:t>
            </a:r>
            <a:endParaRPr/>
          </a:p>
          <a:p>
            <a:pPr indent="0" lvl="0" marL="0" marR="0" rtl="0" algn="l">
              <a:spcBef>
                <a:spcPts val="0"/>
              </a:spcBef>
              <a:spcAft>
                <a:spcPts val="0"/>
              </a:spcAft>
              <a:buNone/>
            </a:pPr>
            <a:r>
              <a:rPr b="1" lang="en-US" sz="1800">
                <a:solidFill>
                  <a:schemeClr val="dk1"/>
                </a:solidFill>
                <a:latin typeface="Calibri"/>
                <a:ea typeface="Calibri"/>
                <a:cs typeface="Calibri"/>
                <a:sym typeface="Calibri"/>
              </a:rPr>
              <a:t>Global Platform for Sustainable Cities</a:t>
            </a:r>
            <a:r>
              <a:rPr lang="en-US" sz="1800">
                <a:solidFill>
                  <a:schemeClr val="dk1"/>
                </a:solidFill>
                <a:latin typeface="Calibri"/>
                <a:ea typeface="Calibri"/>
                <a:cs typeface="Calibri"/>
                <a:sym typeface="Calibri"/>
              </a:rPr>
              <a:t> - Urban Sustainability Framework. https://www.thegpsc.org/ </a:t>
            </a:r>
            <a:endParaRPr/>
          </a:p>
        </p:txBody>
      </p:sp>
      <p:grpSp>
        <p:nvGrpSpPr>
          <p:cNvPr id="192" name="Google Shape;192;p12"/>
          <p:cNvGrpSpPr/>
          <p:nvPr/>
        </p:nvGrpSpPr>
        <p:grpSpPr>
          <a:xfrm>
            <a:off x="5803552" y="3443431"/>
            <a:ext cx="1990202" cy="2520255"/>
            <a:chOff x="1921432" y="2323576"/>
            <a:chExt cx="1973135" cy="3060483"/>
          </a:xfrm>
        </p:grpSpPr>
        <p:pic>
          <p:nvPicPr>
            <p:cNvPr id="193" name="Google Shape;193;p12"/>
            <p:cNvPicPr preferRelativeResize="0"/>
            <p:nvPr/>
          </p:nvPicPr>
          <p:blipFill rotWithShape="1">
            <a:blip r:embed="rId3">
              <a:alphaModFix/>
            </a:blip>
            <a:srcRect b="0" l="0" r="0" t="0"/>
            <a:stretch/>
          </p:blipFill>
          <p:spPr>
            <a:xfrm>
              <a:off x="2087312" y="2323576"/>
              <a:ext cx="1641373" cy="2623007"/>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194" name="Google Shape;194;p12"/>
            <p:cNvSpPr/>
            <p:nvPr/>
          </p:nvSpPr>
          <p:spPr>
            <a:xfrm>
              <a:off x="1921432" y="4972934"/>
              <a:ext cx="1973135" cy="41112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dk1"/>
                  </a:solidFill>
                  <a:latin typeface="Calibri"/>
                  <a:ea typeface="Calibri"/>
                  <a:cs typeface="Calibri"/>
                  <a:sym typeface="Calibri"/>
                </a:rPr>
                <a:t>https://www.ncl.ac.uk/media/wwwnclacuk/ceser/files/Understanding%20Cities.pdf </a:t>
              </a:r>
              <a:endParaRPr sz="800">
                <a:solidFill>
                  <a:schemeClr val="dk1"/>
                </a:solidFill>
                <a:latin typeface="Calibri"/>
                <a:ea typeface="Calibri"/>
                <a:cs typeface="Calibri"/>
                <a:sym typeface="Calibri"/>
              </a:endParaRPr>
            </a:p>
          </p:txBody>
        </p:sp>
      </p:grpSp>
      <p:grpSp>
        <p:nvGrpSpPr>
          <p:cNvPr id="195" name="Google Shape;195;p12"/>
          <p:cNvGrpSpPr/>
          <p:nvPr/>
        </p:nvGrpSpPr>
        <p:grpSpPr>
          <a:xfrm>
            <a:off x="3489039" y="3443431"/>
            <a:ext cx="2025961" cy="2621665"/>
            <a:chOff x="520013" y="2436690"/>
            <a:chExt cx="2165527" cy="3375566"/>
          </a:xfrm>
        </p:grpSpPr>
        <p:pic>
          <p:nvPicPr>
            <p:cNvPr id="196" name="Google Shape;196;p12"/>
            <p:cNvPicPr preferRelativeResize="0"/>
            <p:nvPr/>
          </p:nvPicPr>
          <p:blipFill rotWithShape="1">
            <a:blip r:embed="rId4">
              <a:alphaModFix/>
            </a:blip>
            <a:srcRect b="0" l="0" r="0" t="0"/>
            <a:stretch/>
          </p:blipFill>
          <p:spPr>
            <a:xfrm>
              <a:off x="613069" y="2436690"/>
              <a:ext cx="1795139" cy="2781143"/>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197" name="Google Shape;197;p12"/>
            <p:cNvSpPr/>
            <p:nvPr/>
          </p:nvSpPr>
          <p:spPr>
            <a:xfrm>
              <a:off x="520013" y="5217832"/>
              <a:ext cx="2165527" cy="59442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dk1"/>
                  </a:solidFill>
                  <a:latin typeface="Calibri"/>
                  <a:ea typeface="Calibri"/>
                  <a:cs typeface="Calibri"/>
                  <a:sym typeface="Calibri"/>
                </a:rPr>
                <a:t>https://unhabitat.org/planning-and-design-for-sustainable-urban-mobility-global-report-on-human-settlements-2013/ </a:t>
              </a:r>
              <a:endParaRPr sz="800">
                <a:solidFill>
                  <a:schemeClr val="dk1"/>
                </a:solidFill>
                <a:latin typeface="Calibri"/>
                <a:ea typeface="Calibri"/>
                <a:cs typeface="Calibri"/>
                <a:sym typeface="Calibri"/>
              </a:endParaRPr>
            </a:p>
          </p:txBody>
        </p:sp>
      </p:grpSp>
      <p:grpSp>
        <p:nvGrpSpPr>
          <p:cNvPr id="198" name="Google Shape;198;p12"/>
          <p:cNvGrpSpPr/>
          <p:nvPr/>
        </p:nvGrpSpPr>
        <p:grpSpPr>
          <a:xfrm>
            <a:off x="1371561" y="3443431"/>
            <a:ext cx="1804377" cy="2621665"/>
            <a:chOff x="-1521403" y="1554290"/>
            <a:chExt cx="1900075" cy="2986541"/>
          </a:xfrm>
        </p:grpSpPr>
        <p:pic>
          <p:nvPicPr>
            <p:cNvPr id="199" name="Google Shape;199;p12"/>
            <p:cNvPicPr preferRelativeResize="0"/>
            <p:nvPr/>
          </p:nvPicPr>
          <p:blipFill rotWithShape="1">
            <a:blip r:embed="rId5">
              <a:alphaModFix/>
            </a:blip>
            <a:srcRect b="0" l="0" r="0" t="0"/>
            <a:stretch/>
          </p:blipFill>
          <p:spPr>
            <a:xfrm>
              <a:off x="-1521403" y="1554290"/>
              <a:ext cx="1744384" cy="2460623"/>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200" name="Google Shape;200;p12"/>
            <p:cNvSpPr/>
            <p:nvPr/>
          </p:nvSpPr>
          <p:spPr>
            <a:xfrm>
              <a:off x="-1521403" y="4014913"/>
              <a:ext cx="1900075" cy="52591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dk1"/>
                  </a:solidFill>
                  <a:latin typeface="Calibri"/>
                  <a:ea typeface="Calibri"/>
                  <a:cs typeface="Calibri"/>
                  <a:sym typeface="Calibri"/>
                </a:rPr>
                <a:t>http://www.eltis.org/discover/news/interreg-presents-good-practice-sustainable-urban-mobility-and-sumps </a:t>
              </a:r>
              <a:endParaRPr sz="800">
                <a:solidFill>
                  <a:schemeClr val="dk1"/>
                </a:solidFill>
                <a:latin typeface="Calibri"/>
                <a:ea typeface="Calibri"/>
                <a:cs typeface="Calibri"/>
                <a:sym typeface="Calibri"/>
              </a:endParaRPr>
            </a:p>
          </p:txBody>
        </p:sp>
      </p:grpSp>
      <p:sp>
        <p:nvSpPr>
          <p:cNvPr id="201" name="Google Shape;201;p12"/>
          <p:cNvSpPr txBox="1"/>
          <p:nvPr/>
        </p:nvSpPr>
        <p:spPr>
          <a:xfrm>
            <a:off x="2209800" y="6581001"/>
            <a:ext cx="4581525" cy="276999"/>
          </a:xfrm>
          <a:prstGeom prst="rect">
            <a:avLst/>
          </a:prstGeom>
          <a:solidFill>
            <a:srgbClr val="77933C"/>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Calibri"/>
                <a:ea typeface="Calibri"/>
                <a:cs typeface="Calibri"/>
                <a:sym typeface="Calibri"/>
              </a:rPr>
              <a:t>SYSTÈME DE FORMATION DES VILLES MÉDITERRANÉENNES DURABLES</a:t>
            </a:r>
            <a:endParaRPr sz="1200">
              <a:solidFill>
                <a:schemeClr val="lt1"/>
              </a:solidFill>
              <a:latin typeface="Calibri"/>
              <a:ea typeface="Calibri"/>
              <a:cs typeface="Calibri"/>
              <a:sym typeface="Calibri"/>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5" name="Shape 205"/>
        <p:cNvGrpSpPr/>
        <p:nvPr/>
      </p:nvGrpSpPr>
      <p:grpSpPr>
        <a:xfrm>
          <a:off x="0" y="0"/>
          <a:ext cx="0" cy="0"/>
          <a:chOff x="0" y="0"/>
          <a:chExt cx="0" cy="0"/>
        </a:xfrm>
      </p:grpSpPr>
      <p:sp>
        <p:nvSpPr>
          <p:cNvPr id="206" name="Google Shape;206;p13"/>
          <p:cNvSpPr txBox="1"/>
          <p:nvPr>
            <p:ph idx="12" type="sldNum"/>
          </p:nvPr>
        </p:nvSpPr>
        <p:spPr>
          <a:xfrm>
            <a:off x="7010400" y="6572250"/>
            <a:ext cx="2133600" cy="28575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207" name="Google Shape;207;p13"/>
          <p:cNvSpPr txBox="1"/>
          <p:nvPr>
            <p:ph idx="1" type="body"/>
          </p:nvPr>
        </p:nvSpPr>
        <p:spPr>
          <a:xfrm>
            <a:off x="268224" y="1600201"/>
            <a:ext cx="8418576" cy="4152112"/>
          </a:xfrm>
          <a:prstGeom prst="rect">
            <a:avLst/>
          </a:prstGeom>
          <a:noFill/>
          <a:ln>
            <a:noFill/>
          </a:ln>
        </p:spPr>
        <p:txBody>
          <a:bodyPr anchorCtr="0" anchor="t" bIns="45700" lIns="91425" spcFirstLastPara="1" rIns="91425" wrap="square" tIns="45700">
            <a:normAutofit/>
          </a:bodyPr>
          <a:lstStyle/>
          <a:p>
            <a:pPr indent="0" lvl="0" marL="0" marR="0" rtl="0" algn="ctr">
              <a:spcBef>
                <a:spcPts val="0"/>
              </a:spcBef>
              <a:spcAft>
                <a:spcPts val="0"/>
              </a:spcAft>
              <a:buClr>
                <a:schemeClr val="dk1"/>
              </a:buClr>
              <a:buSzPts val="2600"/>
              <a:buFont typeface="Arial"/>
              <a:buNone/>
            </a:pPr>
            <a:r>
              <a:t/>
            </a:r>
            <a:endParaRPr b="1" i="0" sz="2600" u="none" cap="none" strike="noStrike">
              <a:solidFill>
                <a:srgbClr val="FF0000"/>
              </a:solidFill>
              <a:latin typeface="Calibri"/>
              <a:ea typeface="Calibri"/>
              <a:cs typeface="Calibri"/>
              <a:sym typeface="Calibri"/>
            </a:endParaRPr>
          </a:p>
          <a:p>
            <a:pPr indent="0" lvl="0" marL="0" marR="0" rtl="0" algn="ctr">
              <a:spcBef>
                <a:spcPts val="520"/>
              </a:spcBef>
              <a:spcAft>
                <a:spcPts val="0"/>
              </a:spcAft>
              <a:buClr>
                <a:schemeClr val="dk1"/>
              </a:buClr>
              <a:buSzPts val="2600"/>
              <a:buFont typeface="Arial"/>
              <a:buNone/>
            </a:pPr>
            <a:r>
              <a:t/>
            </a:r>
            <a:endParaRPr b="1" i="0" sz="2600" u="none" cap="none" strike="noStrike">
              <a:solidFill>
                <a:srgbClr val="FF0000"/>
              </a:solidFill>
              <a:latin typeface="Calibri"/>
              <a:ea typeface="Calibri"/>
              <a:cs typeface="Calibri"/>
              <a:sym typeface="Calibri"/>
            </a:endParaRPr>
          </a:p>
          <a:p>
            <a:pPr indent="0" lvl="0" marL="0" marR="0" rtl="0" algn="ctr">
              <a:spcBef>
                <a:spcPts val="520"/>
              </a:spcBef>
              <a:spcAft>
                <a:spcPts val="0"/>
              </a:spcAft>
              <a:buClr>
                <a:schemeClr val="dk1"/>
              </a:buClr>
              <a:buSzPts val="2600"/>
              <a:buFont typeface="Arial"/>
              <a:buNone/>
            </a:pPr>
            <a:r>
              <a:t/>
            </a:r>
            <a:endParaRPr b="1" i="0" sz="2600" u="none" cap="none" strike="noStrike">
              <a:solidFill>
                <a:srgbClr val="FF0000"/>
              </a:solidFill>
              <a:latin typeface="Calibri"/>
              <a:ea typeface="Calibri"/>
              <a:cs typeface="Calibri"/>
              <a:sym typeface="Calibri"/>
            </a:endParaRPr>
          </a:p>
          <a:p>
            <a:pPr indent="0" lvl="0" marL="0" marR="0" rtl="0" algn="ctr">
              <a:spcBef>
                <a:spcPts val="640"/>
              </a:spcBef>
              <a:spcAft>
                <a:spcPts val="0"/>
              </a:spcAft>
              <a:buClr>
                <a:schemeClr val="dk1"/>
              </a:buClr>
              <a:buSzPts val="3200"/>
              <a:buFont typeface="Arial"/>
              <a:buNone/>
            </a:pPr>
            <a:r>
              <a:rPr b="1" i="0" lang="en-US" sz="3200" u="none" cap="none" strike="noStrike">
                <a:solidFill>
                  <a:schemeClr val="dk1"/>
                </a:solidFill>
                <a:latin typeface="Calibri"/>
                <a:ea typeface="Calibri"/>
                <a:cs typeface="Calibri"/>
                <a:sym typeface="Calibri"/>
              </a:rPr>
              <a:t>EXEMPLE</a:t>
            </a:r>
            <a:endParaRPr b="0" i="0" sz="2400" u="none" cap="none" strike="noStrike">
              <a:solidFill>
                <a:schemeClr val="dk1"/>
              </a:solidFill>
              <a:latin typeface="Calibri"/>
              <a:ea typeface="Calibri"/>
              <a:cs typeface="Calibri"/>
              <a:sym typeface="Calibri"/>
            </a:endParaRPr>
          </a:p>
        </p:txBody>
      </p:sp>
      <p:sp>
        <p:nvSpPr>
          <p:cNvPr id="208" name="Google Shape;208;p13"/>
          <p:cNvSpPr txBox="1"/>
          <p:nvPr>
            <p:ph type="title"/>
          </p:nvPr>
        </p:nvSpPr>
        <p:spPr>
          <a:xfrm>
            <a:off x="0" y="0"/>
            <a:ext cx="9144000" cy="709613"/>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800"/>
              <a:buFont typeface="Calibri"/>
              <a:buNone/>
            </a:pPr>
            <a:r>
              <a:rPr lang="en-US" sz="2800"/>
              <a:t>F.1.1 - RÉSEAU DE TRANSPORT PUBLIC</a:t>
            </a:r>
            <a:endParaRPr/>
          </a:p>
        </p:txBody>
      </p:sp>
      <p:sp>
        <p:nvSpPr>
          <p:cNvPr id="209" name="Google Shape;209;p13"/>
          <p:cNvSpPr txBox="1"/>
          <p:nvPr/>
        </p:nvSpPr>
        <p:spPr>
          <a:xfrm>
            <a:off x="2209800" y="6581001"/>
            <a:ext cx="4581525" cy="276999"/>
          </a:xfrm>
          <a:prstGeom prst="rect">
            <a:avLst/>
          </a:prstGeom>
          <a:solidFill>
            <a:srgbClr val="77933C"/>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Calibri"/>
                <a:ea typeface="Calibri"/>
                <a:cs typeface="Calibri"/>
                <a:sym typeface="Calibri"/>
              </a:rPr>
              <a:t>SYSTÈME DE FORMATION DES VILLES MÉDITERRANÉENNES DURABLES</a:t>
            </a:r>
            <a:endParaRPr sz="1200">
              <a:solidFill>
                <a:schemeClr val="lt1"/>
              </a:solidFill>
              <a:latin typeface="Calibri"/>
              <a:ea typeface="Calibri"/>
              <a:cs typeface="Calibri"/>
              <a:sym typeface="Calibri"/>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3" name="Shape 213"/>
        <p:cNvGrpSpPr/>
        <p:nvPr/>
      </p:nvGrpSpPr>
      <p:grpSpPr>
        <a:xfrm>
          <a:off x="0" y="0"/>
          <a:ext cx="0" cy="0"/>
          <a:chOff x="0" y="0"/>
          <a:chExt cx="0" cy="0"/>
        </a:xfrm>
      </p:grpSpPr>
      <p:sp>
        <p:nvSpPr>
          <p:cNvPr id="214" name="Google Shape;214;p14"/>
          <p:cNvSpPr txBox="1"/>
          <p:nvPr>
            <p:ph idx="12" type="sldNum"/>
          </p:nvPr>
        </p:nvSpPr>
        <p:spPr>
          <a:xfrm>
            <a:off x="7010400" y="6572250"/>
            <a:ext cx="2133600" cy="28575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215" name="Google Shape;215;p14"/>
          <p:cNvSpPr txBox="1"/>
          <p:nvPr>
            <p:ph idx="1" type="body"/>
          </p:nvPr>
        </p:nvSpPr>
        <p:spPr>
          <a:xfrm>
            <a:off x="305795" y="851757"/>
            <a:ext cx="8115191" cy="227379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SzPts val="2400"/>
              <a:buFont typeface="Arial"/>
              <a:buNone/>
            </a:pPr>
            <a:r>
              <a:t/>
            </a:r>
            <a:endParaRPr b="0" i="0" sz="2400" u="none" cap="none" strike="noStrike">
              <a:solidFill>
                <a:schemeClr val="dk1"/>
              </a:solidFill>
              <a:latin typeface="Calibri"/>
              <a:ea typeface="Calibri"/>
              <a:cs typeface="Calibri"/>
              <a:sym typeface="Calibri"/>
            </a:endParaRPr>
          </a:p>
          <a:p>
            <a:pPr indent="0" lvl="0" marL="0" marR="0" rtl="0" algn="l">
              <a:spcBef>
                <a:spcPts val="1800"/>
              </a:spcBef>
              <a:spcAft>
                <a:spcPts val="0"/>
              </a:spcAft>
              <a:buClr>
                <a:schemeClr val="dk1"/>
              </a:buClr>
              <a:buSzPts val="2400"/>
              <a:buFont typeface="Arial"/>
              <a:buNone/>
            </a:pPr>
            <a:r>
              <a:rPr b="0" i="0" lang="en-US" sz="2400" u="none" cap="none" strike="noStrike">
                <a:solidFill>
                  <a:schemeClr val="dk1"/>
                </a:solidFill>
                <a:latin typeface="Calibri"/>
                <a:ea typeface="Calibri"/>
                <a:cs typeface="Calibri"/>
                <a:sym typeface="Calibri"/>
              </a:rPr>
              <a:t>Dans une ville, avec une population de 150000 habitants, il y a un total de 8,5 km de lignes de bus publiques et 5 km de lignes de tramway.</a:t>
            </a:r>
            <a:endParaRPr b="0" i="0" sz="1400" u="none" cap="none" strike="noStrike">
              <a:solidFill>
                <a:schemeClr val="dk1"/>
              </a:solidFill>
              <a:latin typeface="Calibri"/>
              <a:ea typeface="Calibri"/>
              <a:cs typeface="Calibri"/>
              <a:sym typeface="Calibri"/>
            </a:endParaRPr>
          </a:p>
        </p:txBody>
      </p:sp>
      <p:sp>
        <p:nvSpPr>
          <p:cNvPr id="216" name="Google Shape;216;p14"/>
          <p:cNvSpPr txBox="1"/>
          <p:nvPr>
            <p:ph type="title"/>
          </p:nvPr>
        </p:nvSpPr>
        <p:spPr>
          <a:xfrm>
            <a:off x="0" y="0"/>
            <a:ext cx="9144000" cy="709613"/>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800"/>
              <a:buFont typeface="Calibri"/>
              <a:buNone/>
            </a:pPr>
            <a:r>
              <a:rPr lang="en-US" sz="2800">
                <a:solidFill>
                  <a:srgbClr val="7F7F7F"/>
                </a:solidFill>
              </a:rPr>
              <a:t>F.1.1 - RÉSEAU DE TRANSPORT PUBLIC</a:t>
            </a:r>
            <a:endParaRPr/>
          </a:p>
        </p:txBody>
      </p:sp>
      <p:grpSp>
        <p:nvGrpSpPr>
          <p:cNvPr id="217" name="Google Shape;217;p14"/>
          <p:cNvGrpSpPr/>
          <p:nvPr/>
        </p:nvGrpSpPr>
        <p:grpSpPr>
          <a:xfrm>
            <a:off x="420155" y="3794448"/>
            <a:ext cx="8514080" cy="831203"/>
            <a:chOff x="457200" y="4911969"/>
            <a:chExt cx="8514080" cy="986842"/>
          </a:xfrm>
        </p:grpSpPr>
        <p:sp>
          <p:nvSpPr>
            <p:cNvPr id="218" name="Google Shape;218;p14"/>
            <p:cNvSpPr txBox="1"/>
            <p:nvPr/>
          </p:nvSpPr>
          <p:spPr>
            <a:xfrm>
              <a:off x="457200" y="4911969"/>
              <a:ext cx="8514080" cy="986842"/>
            </a:xfrm>
            <a:prstGeom prst="rect">
              <a:avLst/>
            </a:prstGeom>
            <a:gradFill>
              <a:gsLst>
                <a:gs pos="0">
                  <a:srgbClr val="DAFEA4"/>
                </a:gs>
                <a:gs pos="35000">
                  <a:srgbClr val="E3FEBF"/>
                </a:gs>
                <a:gs pos="100000">
                  <a:srgbClr val="F4FEE6"/>
                </a:gs>
              </a:gsLst>
              <a:lin ang="16200000" scaled="0"/>
            </a:gradFill>
            <a:ln cap="flat" cmpd="sng" w="9525">
              <a:solidFill>
                <a:srgbClr val="97B853"/>
              </a:solidFill>
              <a:prstDash val="solid"/>
              <a:round/>
              <a:headEnd len="sm" w="sm" type="none"/>
              <a:tailEnd len="sm" w="sm" type="none"/>
            </a:ln>
            <a:effectLst>
              <a:outerShdw blurRad="40000" rotWithShape="0" dir="5400000" dist="20000">
                <a:srgbClr val="000000">
                  <a:alpha val="37647"/>
                </a:srgbClr>
              </a:outerShdw>
            </a:effectLst>
          </p:spPr>
          <p:txBody>
            <a:bodyPr anchorCtr="0" anchor="ctr" bIns="45700" lIns="91425" spcFirstLastPara="1" rIns="91425" wrap="square" tIns="45700">
              <a:noAutofit/>
            </a:bodyPr>
            <a:lstStyle/>
            <a:p>
              <a:pPr indent="0" lvl="0" marL="0" marR="0" rtl="0" algn="r">
                <a:spcBef>
                  <a:spcPts val="0"/>
                </a:spcBef>
                <a:spcAft>
                  <a:spcPts val="0"/>
                </a:spcAft>
                <a:buClr>
                  <a:schemeClr val="dk1"/>
                </a:buClr>
                <a:buSzPts val="2000"/>
                <a:buFont typeface="Arial"/>
                <a:buNone/>
              </a:pPr>
              <a:r>
                <a:rPr b="1" lang="en-US" sz="2000">
                  <a:solidFill>
                    <a:schemeClr val="dk1"/>
                  </a:solidFill>
                  <a:latin typeface="Calibri"/>
                  <a:ea typeface="Calibri"/>
                  <a:cs typeface="Calibri"/>
                  <a:sym typeface="Calibri"/>
                </a:rPr>
                <a:t>	Calculer la longueur du système de transport public pour 1000 habitants</a:t>
              </a:r>
              <a:endParaRPr b="1" sz="2000">
                <a:solidFill>
                  <a:schemeClr val="dk1"/>
                </a:solidFill>
                <a:latin typeface="Calibri"/>
                <a:ea typeface="Calibri"/>
                <a:cs typeface="Calibri"/>
                <a:sym typeface="Calibri"/>
              </a:endParaRPr>
            </a:p>
          </p:txBody>
        </p:sp>
        <p:pic>
          <p:nvPicPr>
            <p:cNvPr id="219" name="Google Shape;219;p14"/>
            <p:cNvPicPr preferRelativeResize="0"/>
            <p:nvPr/>
          </p:nvPicPr>
          <p:blipFill rotWithShape="1">
            <a:blip r:embed="rId3">
              <a:alphaModFix/>
            </a:blip>
            <a:srcRect b="0" l="0" r="0" t="0"/>
            <a:stretch/>
          </p:blipFill>
          <p:spPr>
            <a:xfrm>
              <a:off x="573888" y="5105102"/>
              <a:ext cx="623565" cy="600576"/>
            </a:xfrm>
            <a:prstGeom prst="roundRect">
              <a:avLst>
                <a:gd fmla="val 16667" name="adj"/>
              </a:avLst>
            </a:prstGeom>
            <a:noFill/>
            <a:ln>
              <a:noFill/>
            </a:ln>
            <a:effectLst>
              <a:outerShdw blurRad="152400" kx="110000" rotWithShape="0" algn="tl" dir="900000" dist="12000" sy="98000" ky="200000">
                <a:srgbClr val="000000">
                  <a:alpha val="29803"/>
                </a:srgbClr>
              </a:outerShdw>
            </a:effectLst>
          </p:spPr>
        </p:pic>
      </p:grpSp>
      <p:sp>
        <p:nvSpPr>
          <p:cNvPr id="220" name="Google Shape;220;p14"/>
          <p:cNvSpPr txBox="1"/>
          <p:nvPr/>
        </p:nvSpPr>
        <p:spPr>
          <a:xfrm>
            <a:off x="2209800" y="6581001"/>
            <a:ext cx="4581525" cy="276999"/>
          </a:xfrm>
          <a:prstGeom prst="rect">
            <a:avLst/>
          </a:prstGeom>
          <a:solidFill>
            <a:srgbClr val="77933C"/>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Calibri"/>
                <a:ea typeface="Calibri"/>
                <a:cs typeface="Calibri"/>
                <a:sym typeface="Calibri"/>
              </a:rPr>
              <a:t>SYSTÈME DE FORMATION DES VILLES MÉDITERRANÉENNES DURABLES</a:t>
            </a:r>
            <a:endParaRPr sz="1200">
              <a:solidFill>
                <a:schemeClr val="lt1"/>
              </a:solidFill>
              <a:latin typeface="Calibri"/>
              <a:ea typeface="Calibri"/>
              <a:cs typeface="Calibri"/>
              <a:sym typeface="Calibri"/>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4" name="Shape 224"/>
        <p:cNvGrpSpPr/>
        <p:nvPr/>
      </p:nvGrpSpPr>
      <p:grpSpPr>
        <a:xfrm>
          <a:off x="0" y="0"/>
          <a:ext cx="0" cy="0"/>
          <a:chOff x="0" y="0"/>
          <a:chExt cx="0" cy="0"/>
        </a:xfrm>
      </p:grpSpPr>
      <p:pic>
        <p:nvPicPr>
          <p:cNvPr id="225" name="Google Shape;225;p15"/>
          <p:cNvPicPr preferRelativeResize="0"/>
          <p:nvPr/>
        </p:nvPicPr>
        <p:blipFill rotWithShape="1">
          <a:blip r:embed="rId3">
            <a:alphaModFix/>
          </a:blip>
          <a:srcRect b="0" l="0" r="0" t="0"/>
          <a:stretch/>
        </p:blipFill>
        <p:spPr>
          <a:xfrm>
            <a:off x="6288863" y="4382890"/>
            <a:ext cx="2295675" cy="1517526"/>
          </a:xfrm>
          <a:prstGeom prst="rect">
            <a:avLst/>
          </a:prstGeom>
          <a:noFill/>
          <a:ln>
            <a:noFill/>
          </a:ln>
        </p:spPr>
      </p:pic>
      <p:sp>
        <p:nvSpPr>
          <p:cNvPr id="226" name="Google Shape;226;p15"/>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227" name="Google Shape;227;p15"/>
          <p:cNvSpPr txBox="1"/>
          <p:nvPr>
            <p:ph type="title"/>
          </p:nvPr>
        </p:nvSpPr>
        <p:spPr>
          <a:xfrm>
            <a:off x="0" y="-10632"/>
            <a:ext cx="9144000" cy="709613"/>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800"/>
              <a:buFont typeface="Calibri"/>
              <a:buNone/>
            </a:pPr>
            <a:r>
              <a:rPr lang="en-US" sz="2800">
                <a:solidFill>
                  <a:srgbClr val="7F7F7F"/>
                </a:solidFill>
              </a:rPr>
              <a:t>F.1.1 - RÉSEAU DE TRANSPORT PUBLIC</a:t>
            </a:r>
            <a:endParaRPr/>
          </a:p>
        </p:txBody>
      </p:sp>
      <p:sp>
        <p:nvSpPr>
          <p:cNvPr id="228" name="Google Shape;228;p15"/>
          <p:cNvSpPr/>
          <p:nvPr/>
        </p:nvSpPr>
        <p:spPr>
          <a:xfrm>
            <a:off x="7681018" y="1192100"/>
            <a:ext cx="1196282" cy="461665"/>
          </a:xfrm>
          <a:prstGeom prst="rect">
            <a:avLst/>
          </a:prstGeom>
          <a:gradFill>
            <a:gsLst>
              <a:gs pos="0">
                <a:srgbClr val="759336"/>
              </a:gs>
              <a:gs pos="80000">
                <a:srgbClr val="99C247"/>
              </a:gs>
              <a:gs pos="100000">
                <a:srgbClr val="9BC545"/>
              </a:gs>
            </a:gsLst>
            <a:lin ang="16200000" scaled="0"/>
          </a:gradFill>
          <a:ln cap="flat" cmpd="sng" w="9525">
            <a:solidFill>
              <a:srgbClr val="97B853"/>
            </a:solidFill>
            <a:prstDash val="solid"/>
            <a:round/>
            <a:headEnd len="sm" w="sm" type="none"/>
            <a:tailEnd len="sm" w="sm" type="none"/>
          </a:ln>
          <a:effectLst>
            <a:outerShdw blurRad="40000" rotWithShape="0" dir="5400000" dist="23000">
              <a:srgbClr val="000000">
                <a:alpha val="34901"/>
              </a:srgbClr>
            </a:outerShdw>
          </a:effectLst>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2400">
                <a:solidFill>
                  <a:schemeClr val="lt1"/>
                </a:solidFill>
                <a:latin typeface="Calibri"/>
                <a:ea typeface="Calibri"/>
                <a:cs typeface="Calibri"/>
                <a:sym typeface="Calibri"/>
              </a:rPr>
              <a:t>Étape 1</a:t>
            </a:r>
            <a:endParaRPr sz="2400">
              <a:solidFill>
                <a:schemeClr val="lt1"/>
              </a:solidFill>
              <a:latin typeface="Calibri"/>
              <a:ea typeface="Calibri"/>
              <a:cs typeface="Calibri"/>
              <a:sym typeface="Calibri"/>
            </a:endParaRPr>
          </a:p>
        </p:txBody>
      </p:sp>
      <p:sp>
        <p:nvSpPr>
          <p:cNvPr id="229" name="Google Shape;229;p15"/>
          <p:cNvSpPr/>
          <p:nvPr/>
        </p:nvSpPr>
        <p:spPr>
          <a:xfrm>
            <a:off x="327621" y="1104014"/>
            <a:ext cx="7999634" cy="1015663"/>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dk1"/>
                </a:solidFill>
                <a:latin typeface="Calibri"/>
                <a:ea typeface="Calibri"/>
                <a:cs typeface="Calibri"/>
                <a:sym typeface="Calibri"/>
              </a:rPr>
              <a:t>Longueur des lignes de bus : 8,5 km</a:t>
            </a:r>
            <a:r>
              <a:rPr lang="en-US" sz="2000">
                <a:solidFill>
                  <a:schemeClr val="dk1"/>
                </a:solidFill>
                <a:latin typeface="Calibri"/>
                <a:ea typeface="Calibri"/>
                <a:cs typeface="Calibri"/>
                <a:sym typeface="Calibri"/>
              </a:rPr>
              <a:t> </a:t>
            </a:r>
            <a:endParaRPr sz="2000">
              <a:solidFill>
                <a:schemeClr val="dk1"/>
              </a:solidFill>
              <a:latin typeface="Calibri"/>
              <a:ea typeface="Calibri"/>
              <a:cs typeface="Calibri"/>
              <a:sym typeface="Calibri"/>
            </a:endParaRPr>
          </a:p>
          <a:p>
            <a:pPr indent="0" lvl="0" marL="0" marR="0" rtl="0" algn="l">
              <a:spcBef>
                <a:spcPts val="0"/>
              </a:spcBef>
              <a:spcAft>
                <a:spcPts val="0"/>
              </a:spcAft>
              <a:buNone/>
            </a:pPr>
            <a:r>
              <a:rPr b="1" lang="en-US" sz="2000">
                <a:solidFill>
                  <a:schemeClr val="dk1"/>
                </a:solidFill>
                <a:latin typeface="Calibri"/>
                <a:ea typeface="Calibri"/>
                <a:cs typeface="Calibri"/>
                <a:sym typeface="Calibri"/>
              </a:rPr>
              <a:t>Longueur des lignes de tramway : 5 km</a:t>
            </a:r>
            <a:r>
              <a:rPr lang="en-US" sz="2000">
                <a:solidFill>
                  <a:schemeClr val="dk1"/>
                </a:solidFill>
                <a:latin typeface="Calibri"/>
                <a:ea typeface="Calibri"/>
                <a:cs typeface="Calibri"/>
                <a:sym typeface="Calibri"/>
              </a:rPr>
              <a:t> </a:t>
            </a:r>
            <a:endParaRPr/>
          </a:p>
          <a:p>
            <a:pPr indent="0" lvl="0" marL="0" marR="0" rtl="0" algn="l">
              <a:spcBef>
                <a:spcPts val="0"/>
              </a:spcBef>
              <a:spcAft>
                <a:spcPts val="0"/>
              </a:spcAft>
              <a:buNone/>
            </a:pPr>
            <a:r>
              <a:t/>
            </a:r>
            <a:endParaRPr b="1" sz="2000">
              <a:solidFill>
                <a:schemeClr val="dk1"/>
              </a:solidFill>
              <a:latin typeface="Calibri"/>
              <a:ea typeface="Calibri"/>
              <a:cs typeface="Calibri"/>
              <a:sym typeface="Calibri"/>
            </a:endParaRPr>
          </a:p>
        </p:txBody>
      </p:sp>
      <p:sp>
        <p:nvSpPr>
          <p:cNvPr id="230" name="Google Shape;230;p15"/>
          <p:cNvSpPr/>
          <p:nvPr/>
        </p:nvSpPr>
        <p:spPr>
          <a:xfrm>
            <a:off x="7683500" y="2069449"/>
            <a:ext cx="1219200" cy="461665"/>
          </a:xfrm>
          <a:prstGeom prst="rect">
            <a:avLst/>
          </a:prstGeom>
          <a:gradFill>
            <a:gsLst>
              <a:gs pos="0">
                <a:srgbClr val="759336"/>
              </a:gs>
              <a:gs pos="80000">
                <a:srgbClr val="99C247"/>
              </a:gs>
              <a:gs pos="100000">
                <a:srgbClr val="9BC545"/>
              </a:gs>
            </a:gsLst>
            <a:lin ang="16200000" scaled="0"/>
          </a:gradFill>
          <a:ln cap="flat" cmpd="sng" w="9525">
            <a:solidFill>
              <a:srgbClr val="97B853"/>
            </a:solidFill>
            <a:prstDash val="solid"/>
            <a:round/>
            <a:headEnd len="sm" w="sm" type="none"/>
            <a:tailEnd len="sm" w="sm" type="none"/>
          </a:ln>
          <a:effectLst>
            <a:outerShdw blurRad="40000" rotWithShape="0" dir="5400000" dist="23000">
              <a:srgbClr val="000000">
                <a:alpha val="34901"/>
              </a:srgbClr>
            </a:outerShdw>
          </a:effectLst>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2400">
                <a:solidFill>
                  <a:schemeClr val="lt1"/>
                </a:solidFill>
                <a:latin typeface="Calibri"/>
                <a:ea typeface="Calibri"/>
                <a:cs typeface="Calibri"/>
                <a:sym typeface="Calibri"/>
              </a:rPr>
              <a:t>Étape 2</a:t>
            </a:r>
            <a:endParaRPr sz="2400">
              <a:solidFill>
                <a:schemeClr val="lt1"/>
              </a:solidFill>
              <a:latin typeface="Calibri"/>
              <a:ea typeface="Calibri"/>
              <a:cs typeface="Calibri"/>
              <a:sym typeface="Calibri"/>
            </a:endParaRPr>
          </a:p>
        </p:txBody>
      </p:sp>
      <p:sp>
        <p:nvSpPr>
          <p:cNvPr id="231" name="Google Shape;231;p15"/>
          <p:cNvSpPr/>
          <p:nvPr/>
        </p:nvSpPr>
        <p:spPr>
          <a:xfrm>
            <a:off x="351393" y="2178983"/>
            <a:ext cx="7740375"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dk1"/>
                </a:solidFill>
                <a:latin typeface="Calibri"/>
                <a:ea typeface="Calibri"/>
                <a:cs typeface="Calibri"/>
                <a:sym typeface="Calibri"/>
              </a:rPr>
              <a:t>Calculer la longueur totale du réseau de transport public </a:t>
            </a:r>
            <a:r>
              <a:rPr lang="en-US" sz="2000">
                <a:solidFill>
                  <a:schemeClr val="dk1"/>
                </a:solidFill>
                <a:latin typeface="Calibri"/>
                <a:ea typeface="Calibri"/>
                <a:cs typeface="Calibri"/>
                <a:sym typeface="Calibri"/>
              </a:rPr>
              <a:t> </a:t>
            </a:r>
            <a:endParaRPr sz="2000">
              <a:solidFill>
                <a:schemeClr val="dk1"/>
              </a:solidFill>
              <a:latin typeface="Calibri"/>
              <a:ea typeface="Calibri"/>
              <a:cs typeface="Calibri"/>
              <a:sym typeface="Calibri"/>
            </a:endParaRPr>
          </a:p>
          <a:p>
            <a:pPr indent="0" lvl="0" marL="0" marR="0" rtl="0" algn="l">
              <a:spcBef>
                <a:spcPts val="0"/>
              </a:spcBef>
              <a:spcAft>
                <a:spcPts val="0"/>
              </a:spcAft>
              <a:buNone/>
            </a:pPr>
            <a:r>
              <a:t/>
            </a:r>
            <a:endParaRPr b="1" sz="2000">
              <a:solidFill>
                <a:schemeClr val="dk1"/>
              </a:solidFill>
              <a:latin typeface="Calibri"/>
              <a:ea typeface="Calibri"/>
              <a:cs typeface="Calibri"/>
              <a:sym typeface="Calibri"/>
            </a:endParaRPr>
          </a:p>
        </p:txBody>
      </p:sp>
      <p:sp>
        <p:nvSpPr>
          <p:cNvPr id="232" name="Google Shape;232;p15"/>
          <p:cNvSpPr/>
          <p:nvPr/>
        </p:nvSpPr>
        <p:spPr>
          <a:xfrm>
            <a:off x="7708900" y="4016529"/>
            <a:ext cx="1181099" cy="461665"/>
          </a:xfrm>
          <a:prstGeom prst="rect">
            <a:avLst/>
          </a:prstGeom>
          <a:gradFill>
            <a:gsLst>
              <a:gs pos="0">
                <a:srgbClr val="759336"/>
              </a:gs>
              <a:gs pos="80000">
                <a:srgbClr val="99C247"/>
              </a:gs>
              <a:gs pos="100000">
                <a:srgbClr val="9BC545"/>
              </a:gs>
            </a:gsLst>
            <a:lin ang="16200000" scaled="0"/>
          </a:gradFill>
          <a:ln cap="flat" cmpd="sng" w="9525">
            <a:solidFill>
              <a:srgbClr val="97B853"/>
            </a:solidFill>
            <a:prstDash val="solid"/>
            <a:round/>
            <a:headEnd len="sm" w="sm" type="none"/>
            <a:tailEnd len="sm" w="sm" type="none"/>
          </a:ln>
          <a:effectLst>
            <a:outerShdw blurRad="40000" rotWithShape="0" dir="5400000" dist="23000">
              <a:srgbClr val="000000">
                <a:alpha val="34901"/>
              </a:srgbClr>
            </a:outerShdw>
          </a:effectLst>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2400">
                <a:solidFill>
                  <a:schemeClr val="lt1"/>
                </a:solidFill>
                <a:latin typeface="Calibri"/>
                <a:ea typeface="Calibri"/>
                <a:cs typeface="Calibri"/>
                <a:sym typeface="Calibri"/>
              </a:rPr>
              <a:t>Étape 4</a:t>
            </a:r>
            <a:endParaRPr sz="2400">
              <a:solidFill>
                <a:schemeClr val="lt1"/>
              </a:solidFill>
              <a:latin typeface="Calibri"/>
              <a:ea typeface="Calibri"/>
              <a:cs typeface="Calibri"/>
              <a:sym typeface="Calibri"/>
            </a:endParaRPr>
          </a:p>
        </p:txBody>
      </p:sp>
      <p:sp>
        <p:nvSpPr>
          <p:cNvPr id="233" name="Google Shape;233;p15"/>
          <p:cNvSpPr/>
          <p:nvPr/>
        </p:nvSpPr>
        <p:spPr>
          <a:xfrm>
            <a:off x="347044" y="4107310"/>
            <a:ext cx="7908258" cy="78483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dk1"/>
                </a:solidFill>
                <a:latin typeface="Calibri"/>
                <a:ea typeface="Calibri"/>
                <a:cs typeface="Calibri"/>
                <a:sym typeface="Calibri"/>
              </a:rPr>
              <a:t>Calculer la longueur du système de transport public pour </a:t>
            </a:r>
            <a:endParaRPr b="1" sz="2000">
              <a:solidFill>
                <a:schemeClr val="dk1"/>
              </a:solidFill>
              <a:latin typeface="Calibri"/>
              <a:ea typeface="Calibri"/>
              <a:cs typeface="Calibri"/>
              <a:sym typeface="Calibri"/>
            </a:endParaRPr>
          </a:p>
          <a:p>
            <a:pPr indent="0" lvl="0" marL="0" marR="0" rtl="0" algn="l">
              <a:spcBef>
                <a:spcPts val="600"/>
              </a:spcBef>
              <a:spcAft>
                <a:spcPts val="0"/>
              </a:spcAft>
              <a:buNone/>
            </a:pPr>
            <a:r>
              <a:rPr b="1" lang="en-US" sz="2000">
                <a:solidFill>
                  <a:schemeClr val="dk1"/>
                </a:solidFill>
                <a:latin typeface="Calibri"/>
                <a:ea typeface="Calibri"/>
                <a:cs typeface="Calibri"/>
                <a:sym typeface="Calibri"/>
              </a:rPr>
              <a:t>1 000 habitants</a:t>
            </a:r>
            <a:endParaRPr/>
          </a:p>
        </p:txBody>
      </p:sp>
      <p:sp>
        <p:nvSpPr>
          <p:cNvPr id="234" name="Google Shape;234;p15"/>
          <p:cNvSpPr/>
          <p:nvPr/>
        </p:nvSpPr>
        <p:spPr>
          <a:xfrm>
            <a:off x="1791006" y="2624596"/>
            <a:ext cx="2814232"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a:solidFill>
                  <a:schemeClr val="dk1"/>
                </a:solidFill>
                <a:latin typeface="Calibri"/>
                <a:ea typeface="Calibri"/>
                <a:cs typeface="Calibri"/>
                <a:sym typeface="Calibri"/>
              </a:rPr>
              <a:t>(8,5 + 5 ) = </a:t>
            </a:r>
            <a:r>
              <a:rPr b="1" lang="en-US" sz="2000">
                <a:solidFill>
                  <a:schemeClr val="dk1"/>
                </a:solidFill>
                <a:latin typeface="Calibri"/>
                <a:ea typeface="Calibri"/>
                <a:cs typeface="Calibri"/>
                <a:sym typeface="Calibri"/>
              </a:rPr>
              <a:t>13,5 </a:t>
            </a:r>
            <a:r>
              <a:rPr lang="en-US" sz="2000">
                <a:solidFill>
                  <a:schemeClr val="dk1"/>
                </a:solidFill>
                <a:latin typeface="Calibri"/>
                <a:ea typeface="Calibri"/>
                <a:cs typeface="Calibri"/>
                <a:sym typeface="Calibri"/>
              </a:rPr>
              <a:t>résidents</a:t>
            </a:r>
            <a:endParaRPr baseline="-25000" sz="2000">
              <a:solidFill>
                <a:schemeClr val="dk1"/>
              </a:solidFill>
              <a:latin typeface="Calibri"/>
              <a:ea typeface="Calibri"/>
              <a:cs typeface="Calibri"/>
              <a:sym typeface="Calibri"/>
            </a:endParaRPr>
          </a:p>
        </p:txBody>
      </p:sp>
      <p:sp>
        <p:nvSpPr>
          <p:cNvPr id="235" name="Google Shape;235;p15"/>
          <p:cNvSpPr txBox="1"/>
          <p:nvPr/>
        </p:nvSpPr>
        <p:spPr>
          <a:xfrm>
            <a:off x="396708" y="4928241"/>
            <a:ext cx="1106393" cy="43088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200">
                <a:solidFill>
                  <a:schemeClr val="dk1"/>
                </a:solidFill>
                <a:latin typeface="Calibri"/>
                <a:ea typeface="Calibri"/>
                <a:cs typeface="Calibri"/>
                <a:sym typeface="Calibri"/>
              </a:rPr>
              <a:t>13,5</a:t>
            </a:r>
            <a:r>
              <a:rPr lang="en-US" sz="2200">
                <a:solidFill>
                  <a:schemeClr val="dk1"/>
                </a:solidFill>
                <a:latin typeface="Calibri"/>
                <a:ea typeface="Calibri"/>
                <a:cs typeface="Calibri"/>
                <a:sym typeface="Calibri"/>
              </a:rPr>
              <a:t> km</a:t>
            </a:r>
            <a:endParaRPr baseline="-25000" sz="2200" u="sng">
              <a:solidFill>
                <a:schemeClr val="dk1"/>
              </a:solidFill>
              <a:latin typeface="Calibri"/>
              <a:ea typeface="Calibri"/>
              <a:cs typeface="Calibri"/>
              <a:sym typeface="Calibri"/>
            </a:endParaRPr>
          </a:p>
        </p:txBody>
      </p:sp>
      <p:sp>
        <p:nvSpPr>
          <p:cNvPr id="236" name="Google Shape;236;p15"/>
          <p:cNvSpPr txBox="1"/>
          <p:nvPr/>
        </p:nvSpPr>
        <p:spPr>
          <a:xfrm>
            <a:off x="2305859" y="4928241"/>
            <a:ext cx="2385910" cy="43088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200">
                <a:solidFill>
                  <a:schemeClr val="dk1"/>
                </a:solidFill>
                <a:latin typeface="Calibri"/>
                <a:ea typeface="Calibri"/>
                <a:cs typeface="Calibri"/>
                <a:sym typeface="Calibri"/>
              </a:rPr>
              <a:t>150000 </a:t>
            </a:r>
            <a:r>
              <a:rPr lang="en-US" sz="2200">
                <a:solidFill>
                  <a:schemeClr val="dk1"/>
                </a:solidFill>
                <a:latin typeface="Calibri"/>
                <a:ea typeface="Calibri"/>
                <a:cs typeface="Calibri"/>
                <a:sym typeface="Calibri"/>
              </a:rPr>
              <a:t>habitants</a:t>
            </a:r>
            <a:endParaRPr baseline="30000" sz="2200" u="sng">
              <a:solidFill>
                <a:schemeClr val="dk1"/>
              </a:solidFill>
              <a:latin typeface="Calibri"/>
              <a:ea typeface="Calibri"/>
              <a:cs typeface="Calibri"/>
              <a:sym typeface="Calibri"/>
            </a:endParaRPr>
          </a:p>
        </p:txBody>
      </p:sp>
      <p:sp>
        <p:nvSpPr>
          <p:cNvPr id="237" name="Google Shape;237;p15"/>
          <p:cNvSpPr/>
          <p:nvPr/>
        </p:nvSpPr>
        <p:spPr>
          <a:xfrm>
            <a:off x="5733109" y="4805499"/>
            <a:ext cx="3531665" cy="954107"/>
          </a:xfrm>
          <a:prstGeom prst="rect">
            <a:avLst/>
          </a:prstGeom>
          <a:noFill/>
          <a:ln>
            <a:noFill/>
          </a:ln>
          <a:effectLst>
            <a:outerShdw blurRad="44450" algn="ctr" dir="5400000" dist="27940">
              <a:srgbClr val="000000">
                <a:alpha val="31764"/>
              </a:srgbClr>
            </a:outerShdw>
          </a:effectLst>
        </p:spPr>
        <p:txBody>
          <a:bodyPr anchorCtr="0" anchor="t" bIns="45700" lIns="91425" spcFirstLastPara="1" rIns="91425" wrap="square" tIns="45700">
            <a:spAutoFit/>
          </a:bodyPr>
          <a:lstStyle/>
          <a:p>
            <a:pPr indent="0" lvl="0" marL="0" marR="0" rtl="0" algn="ctr">
              <a:spcBef>
                <a:spcPts val="0"/>
              </a:spcBef>
              <a:spcAft>
                <a:spcPts val="0"/>
              </a:spcAft>
              <a:buNone/>
            </a:pPr>
            <a:r>
              <a:rPr b="1" lang="en-US" sz="2800" u="sng">
                <a:solidFill>
                  <a:srgbClr val="FF0000"/>
                </a:solidFill>
                <a:latin typeface="Calibri"/>
                <a:ea typeface="Calibri"/>
                <a:cs typeface="Calibri"/>
                <a:sym typeface="Calibri"/>
              </a:rPr>
              <a:t>0,09 </a:t>
            </a:r>
            <a:endParaRPr b="1" sz="2800" u="sng">
              <a:solidFill>
                <a:srgbClr val="FF0000"/>
              </a:solidFill>
              <a:latin typeface="Calibri"/>
              <a:ea typeface="Calibri"/>
              <a:cs typeface="Calibri"/>
              <a:sym typeface="Calibri"/>
            </a:endParaRPr>
          </a:p>
          <a:p>
            <a:pPr indent="0" lvl="0" marL="0" marR="0" rtl="0" algn="ctr">
              <a:spcBef>
                <a:spcPts val="0"/>
              </a:spcBef>
              <a:spcAft>
                <a:spcPts val="0"/>
              </a:spcAft>
              <a:buNone/>
            </a:pPr>
            <a:r>
              <a:rPr b="1" lang="en-US" sz="2800" u="sng">
                <a:solidFill>
                  <a:srgbClr val="FF0000"/>
                </a:solidFill>
                <a:latin typeface="Calibri"/>
                <a:ea typeface="Calibri"/>
                <a:cs typeface="Calibri"/>
                <a:sym typeface="Calibri"/>
              </a:rPr>
              <a:t>km/1000 habitants </a:t>
            </a:r>
            <a:endParaRPr b="1" baseline="30000" sz="2800" u="sng">
              <a:solidFill>
                <a:srgbClr val="FF0000"/>
              </a:solidFill>
              <a:latin typeface="Calibri"/>
              <a:ea typeface="Calibri"/>
              <a:cs typeface="Calibri"/>
              <a:sym typeface="Calibri"/>
            </a:endParaRPr>
          </a:p>
        </p:txBody>
      </p:sp>
      <p:sp>
        <p:nvSpPr>
          <p:cNvPr id="238" name="Google Shape;238;p15"/>
          <p:cNvSpPr/>
          <p:nvPr/>
        </p:nvSpPr>
        <p:spPr>
          <a:xfrm>
            <a:off x="396708" y="4900818"/>
            <a:ext cx="4348369" cy="485732"/>
          </a:xfrm>
          <a:prstGeom prst="bracketPair">
            <a:avLst/>
          </a:prstGeom>
          <a:noFill/>
          <a:ln cap="flat" cmpd="sng" w="190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200">
              <a:solidFill>
                <a:schemeClr val="dk1"/>
              </a:solidFill>
              <a:latin typeface="Calibri"/>
              <a:ea typeface="Calibri"/>
              <a:cs typeface="Calibri"/>
              <a:sym typeface="Calibri"/>
            </a:endParaRPr>
          </a:p>
        </p:txBody>
      </p:sp>
      <p:sp>
        <p:nvSpPr>
          <p:cNvPr id="239" name="Google Shape;239;p15"/>
          <p:cNvSpPr/>
          <p:nvPr/>
        </p:nvSpPr>
        <p:spPr>
          <a:xfrm>
            <a:off x="4794393" y="4935059"/>
            <a:ext cx="301841" cy="417250"/>
          </a:xfrm>
          <a:prstGeom prst="mathMultiply">
            <a:avLst>
              <a:gd fmla="val 23520" name="adj1"/>
            </a:avLst>
          </a:prstGeom>
          <a:solidFill>
            <a:srgbClr val="C00000"/>
          </a:solidFill>
          <a:ln>
            <a:noFill/>
          </a:ln>
          <a:effectLst>
            <a:outerShdw blurRad="44450" algn="ctr" dir="5400000" dist="27940">
              <a:srgbClr val="000000">
                <a:alpha val="31764"/>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1" sz="2200">
              <a:solidFill>
                <a:schemeClr val="lt1"/>
              </a:solidFill>
              <a:latin typeface="Calibri"/>
              <a:ea typeface="Calibri"/>
              <a:cs typeface="Calibri"/>
              <a:sym typeface="Calibri"/>
            </a:endParaRPr>
          </a:p>
        </p:txBody>
      </p:sp>
      <p:sp>
        <p:nvSpPr>
          <p:cNvPr id="240" name="Google Shape;240;p15"/>
          <p:cNvSpPr/>
          <p:nvPr/>
        </p:nvSpPr>
        <p:spPr>
          <a:xfrm>
            <a:off x="5077907" y="4928241"/>
            <a:ext cx="755335" cy="43088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200">
                <a:solidFill>
                  <a:schemeClr val="dk1"/>
                </a:solidFill>
                <a:latin typeface="Calibri"/>
                <a:ea typeface="Calibri"/>
                <a:cs typeface="Calibri"/>
                <a:sym typeface="Calibri"/>
              </a:rPr>
              <a:t>1000</a:t>
            </a:r>
            <a:endParaRPr sz="2200">
              <a:solidFill>
                <a:schemeClr val="dk1"/>
              </a:solidFill>
              <a:latin typeface="Calibri"/>
              <a:ea typeface="Calibri"/>
              <a:cs typeface="Calibri"/>
              <a:sym typeface="Calibri"/>
            </a:endParaRPr>
          </a:p>
        </p:txBody>
      </p:sp>
      <p:sp>
        <p:nvSpPr>
          <p:cNvPr id="241" name="Google Shape;241;p15"/>
          <p:cNvSpPr/>
          <p:nvPr/>
        </p:nvSpPr>
        <p:spPr>
          <a:xfrm>
            <a:off x="5733109" y="4983652"/>
            <a:ext cx="457200" cy="320064"/>
          </a:xfrm>
          <a:prstGeom prst="mathEqual">
            <a:avLst>
              <a:gd fmla="val 23520" name="adj1"/>
              <a:gd fmla="val 11760" name="adj2"/>
            </a:avLst>
          </a:prstGeom>
          <a:solidFill>
            <a:srgbClr val="C00000"/>
          </a:solidFill>
          <a:ln>
            <a:noFill/>
          </a:ln>
          <a:effectLst>
            <a:outerShdw blurRad="50800" rotWithShape="0" algn="tl" dir="2700000" dist="38100">
              <a:srgbClr val="000000">
                <a:alpha val="4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200">
              <a:solidFill>
                <a:schemeClr val="dk1"/>
              </a:solidFill>
              <a:latin typeface="Calibri"/>
              <a:ea typeface="Calibri"/>
              <a:cs typeface="Calibri"/>
              <a:sym typeface="Calibri"/>
            </a:endParaRPr>
          </a:p>
        </p:txBody>
      </p:sp>
      <p:sp>
        <p:nvSpPr>
          <p:cNvPr id="242" name="Google Shape;242;p15"/>
          <p:cNvSpPr/>
          <p:nvPr/>
        </p:nvSpPr>
        <p:spPr>
          <a:xfrm>
            <a:off x="1593038" y="4955071"/>
            <a:ext cx="608120" cy="377226"/>
          </a:xfrm>
          <a:prstGeom prst="mathDivide">
            <a:avLst>
              <a:gd fmla="val 23520" name="adj1"/>
              <a:gd fmla="val 5880" name="adj2"/>
              <a:gd fmla="val 11760" name="adj3"/>
            </a:avLst>
          </a:prstGeom>
          <a:solidFill>
            <a:srgbClr val="C00000"/>
          </a:solidFill>
          <a:ln>
            <a:noFill/>
          </a:ln>
          <a:effectLst>
            <a:outerShdw blurRad="44450" algn="ctr" dir="5400000" dist="27940">
              <a:srgbClr val="000000">
                <a:alpha val="31764"/>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200">
              <a:solidFill>
                <a:schemeClr val="lt1"/>
              </a:solidFill>
              <a:latin typeface="Calibri"/>
              <a:ea typeface="Calibri"/>
              <a:cs typeface="Calibri"/>
              <a:sym typeface="Calibri"/>
            </a:endParaRPr>
          </a:p>
        </p:txBody>
      </p:sp>
      <p:sp>
        <p:nvSpPr>
          <p:cNvPr id="243" name="Google Shape;243;p15"/>
          <p:cNvSpPr/>
          <p:nvPr/>
        </p:nvSpPr>
        <p:spPr>
          <a:xfrm>
            <a:off x="7645400" y="3116388"/>
            <a:ext cx="1244600" cy="461665"/>
          </a:xfrm>
          <a:prstGeom prst="rect">
            <a:avLst/>
          </a:prstGeom>
          <a:gradFill>
            <a:gsLst>
              <a:gs pos="0">
                <a:srgbClr val="759336"/>
              </a:gs>
              <a:gs pos="80000">
                <a:srgbClr val="99C247"/>
              </a:gs>
              <a:gs pos="100000">
                <a:srgbClr val="9BC545"/>
              </a:gs>
            </a:gsLst>
            <a:lin ang="16200000" scaled="0"/>
          </a:gradFill>
          <a:ln cap="flat" cmpd="sng" w="9525">
            <a:solidFill>
              <a:srgbClr val="97B853"/>
            </a:solidFill>
            <a:prstDash val="solid"/>
            <a:round/>
            <a:headEnd len="sm" w="sm" type="none"/>
            <a:tailEnd len="sm" w="sm" type="none"/>
          </a:ln>
          <a:effectLst>
            <a:outerShdw blurRad="40000" rotWithShape="0" dir="5400000" dist="23000">
              <a:srgbClr val="000000">
                <a:alpha val="34901"/>
              </a:srgbClr>
            </a:outerShdw>
          </a:effectLst>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2400">
                <a:solidFill>
                  <a:schemeClr val="lt1"/>
                </a:solidFill>
                <a:latin typeface="Calibri"/>
                <a:ea typeface="Calibri"/>
                <a:cs typeface="Calibri"/>
                <a:sym typeface="Calibri"/>
              </a:rPr>
              <a:t>Étape 3</a:t>
            </a:r>
            <a:endParaRPr sz="2400">
              <a:solidFill>
                <a:schemeClr val="lt1"/>
              </a:solidFill>
              <a:latin typeface="Calibri"/>
              <a:ea typeface="Calibri"/>
              <a:cs typeface="Calibri"/>
              <a:sym typeface="Calibri"/>
            </a:endParaRPr>
          </a:p>
        </p:txBody>
      </p:sp>
      <p:sp>
        <p:nvSpPr>
          <p:cNvPr id="244" name="Google Shape;244;p15"/>
          <p:cNvSpPr/>
          <p:nvPr/>
        </p:nvSpPr>
        <p:spPr>
          <a:xfrm>
            <a:off x="347044" y="3276722"/>
            <a:ext cx="7740375"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dk1"/>
                </a:solidFill>
                <a:latin typeface="Calibri"/>
                <a:ea typeface="Calibri"/>
                <a:cs typeface="Calibri"/>
                <a:sym typeface="Calibri"/>
              </a:rPr>
              <a:t>Population totale de la ville : 150000 habitants</a:t>
            </a:r>
            <a:endParaRPr sz="2000">
              <a:solidFill>
                <a:schemeClr val="dk1"/>
              </a:solidFill>
              <a:latin typeface="Calibri"/>
              <a:ea typeface="Calibri"/>
              <a:cs typeface="Calibri"/>
              <a:sym typeface="Calibri"/>
            </a:endParaRPr>
          </a:p>
          <a:p>
            <a:pPr indent="0" lvl="0" marL="0" marR="0" rtl="0" algn="l">
              <a:spcBef>
                <a:spcPts val="0"/>
              </a:spcBef>
              <a:spcAft>
                <a:spcPts val="0"/>
              </a:spcAft>
              <a:buNone/>
            </a:pPr>
            <a:r>
              <a:t/>
            </a:r>
            <a:endParaRPr b="1" sz="2000">
              <a:solidFill>
                <a:schemeClr val="dk1"/>
              </a:solidFill>
              <a:latin typeface="Calibri"/>
              <a:ea typeface="Calibri"/>
              <a:cs typeface="Calibri"/>
              <a:sym typeface="Calibri"/>
            </a:endParaRPr>
          </a:p>
        </p:txBody>
      </p:sp>
      <p:sp>
        <p:nvSpPr>
          <p:cNvPr id="245" name="Google Shape;245;p15"/>
          <p:cNvSpPr txBox="1"/>
          <p:nvPr/>
        </p:nvSpPr>
        <p:spPr>
          <a:xfrm>
            <a:off x="2209800" y="6581001"/>
            <a:ext cx="4581525" cy="276999"/>
          </a:xfrm>
          <a:prstGeom prst="rect">
            <a:avLst/>
          </a:prstGeom>
          <a:solidFill>
            <a:srgbClr val="77933C"/>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Calibri"/>
                <a:ea typeface="Calibri"/>
                <a:cs typeface="Calibri"/>
                <a:sym typeface="Calibri"/>
              </a:rPr>
              <a:t>SYSTÈME DE FORMATION DES VILLES MÉDITERRANÉENNES DURABLES</a:t>
            </a:r>
            <a:endParaRPr sz="1200">
              <a:solidFill>
                <a:schemeClr val="lt1"/>
              </a:solidFill>
              <a:latin typeface="Calibri"/>
              <a:ea typeface="Calibri"/>
              <a:cs typeface="Calibri"/>
              <a:sym typeface="Calibri"/>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9" name="Shape 249"/>
        <p:cNvGrpSpPr/>
        <p:nvPr/>
      </p:nvGrpSpPr>
      <p:grpSpPr>
        <a:xfrm>
          <a:off x="0" y="0"/>
          <a:ext cx="0" cy="0"/>
          <a:chOff x="0" y="0"/>
          <a:chExt cx="0" cy="0"/>
        </a:xfrm>
      </p:grpSpPr>
      <p:sp>
        <p:nvSpPr>
          <p:cNvPr id="250" name="Google Shape;250;p16"/>
          <p:cNvSpPr txBox="1"/>
          <p:nvPr>
            <p:ph idx="1" type="body"/>
          </p:nvPr>
        </p:nvSpPr>
        <p:spPr>
          <a:xfrm>
            <a:off x="268224" y="1600201"/>
            <a:ext cx="8418576" cy="4152112"/>
          </a:xfrm>
          <a:prstGeom prst="rect">
            <a:avLst/>
          </a:prstGeom>
          <a:noFill/>
          <a:ln>
            <a:noFill/>
          </a:ln>
        </p:spPr>
        <p:txBody>
          <a:bodyPr anchorCtr="0" anchor="t" bIns="45700" lIns="91425" spcFirstLastPara="1" rIns="91425" wrap="square" tIns="45700">
            <a:normAutofit/>
          </a:bodyPr>
          <a:lstStyle/>
          <a:p>
            <a:pPr indent="0" lvl="0" marL="0" marR="0" rtl="0" algn="ctr">
              <a:spcBef>
                <a:spcPts val="0"/>
              </a:spcBef>
              <a:spcAft>
                <a:spcPts val="0"/>
              </a:spcAft>
              <a:buClr>
                <a:schemeClr val="dk1"/>
              </a:buClr>
              <a:buSzPts val="2600"/>
              <a:buFont typeface="Arial"/>
              <a:buNone/>
            </a:pPr>
            <a:r>
              <a:t/>
            </a:r>
            <a:endParaRPr b="1" i="0" sz="2600" u="none" cap="none" strike="noStrike">
              <a:solidFill>
                <a:schemeClr val="dk1"/>
              </a:solidFill>
              <a:latin typeface="Calibri"/>
              <a:ea typeface="Calibri"/>
              <a:cs typeface="Calibri"/>
              <a:sym typeface="Calibri"/>
            </a:endParaRPr>
          </a:p>
          <a:p>
            <a:pPr indent="0" lvl="0" marL="0" marR="0" rtl="0" algn="ctr">
              <a:spcBef>
                <a:spcPts val="520"/>
              </a:spcBef>
              <a:spcAft>
                <a:spcPts val="0"/>
              </a:spcAft>
              <a:buClr>
                <a:schemeClr val="dk1"/>
              </a:buClr>
              <a:buSzPts val="2600"/>
              <a:buFont typeface="Arial"/>
              <a:buNone/>
            </a:pPr>
            <a:r>
              <a:t/>
            </a:r>
            <a:endParaRPr b="1" i="0" sz="2600" u="none" cap="none" strike="noStrike">
              <a:solidFill>
                <a:schemeClr val="dk1"/>
              </a:solidFill>
              <a:latin typeface="Calibri"/>
              <a:ea typeface="Calibri"/>
              <a:cs typeface="Calibri"/>
              <a:sym typeface="Calibri"/>
            </a:endParaRPr>
          </a:p>
          <a:p>
            <a:pPr indent="0" lvl="0" marL="0" marR="0" rtl="0" algn="ctr">
              <a:spcBef>
                <a:spcPts val="520"/>
              </a:spcBef>
              <a:spcAft>
                <a:spcPts val="0"/>
              </a:spcAft>
              <a:buClr>
                <a:schemeClr val="dk1"/>
              </a:buClr>
              <a:buSzPts val="2600"/>
              <a:buFont typeface="Arial"/>
              <a:buNone/>
            </a:pPr>
            <a:r>
              <a:t/>
            </a:r>
            <a:endParaRPr b="1" i="0" sz="2600" u="none" cap="none" strike="noStrike">
              <a:solidFill>
                <a:schemeClr val="dk1"/>
              </a:solidFill>
              <a:latin typeface="Calibri"/>
              <a:ea typeface="Calibri"/>
              <a:cs typeface="Calibri"/>
              <a:sym typeface="Calibri"/>
            </a:endParaRPr>
          </a:p>
          <a:p>
            <a:pPr indent="0" lvl="0" marL="0" marR="0" rtl="0" algn="ctr">
              <a:spcBef>
                <a:spcPts val="640"/>
              </a:spcBef>
              <a:spcAft>
                <a:spcPts val="0"/>
              </a:spcAft>
              <a:buClr>
                <a:schemeClr val="dk1"/>
              </a:buClr>
              <a:buSzPts val="3200"/>
              <a:buFont typeface="Arial"/>
              <a:buNone/>
            </a:pPr>
            <a:r>
              <a:rPr b="1" i="0" lang="en-US" sz="3200" u="none" cap="none" strike="noStrike">
                <a:solidFill>
                  <a:schemeClr val="dk1"/>
                </a:solidFill>
                <a:latin typeface="Calibri"/>
                <a:ea typeface="Calibri"/>
                <a:cs typeface="Calibri"/>
                <a:sym typeface="Calibri"/>
              </a:rPr>
              <a:t>EXERCICE PHYSIQUE</a:t>
            </a:r>
            <a:endParaRPr b="0" i="0" sz="2400" u="none" cap="none" strike="noStrike">
              <a:solidFill>
                <a:schemeClr val="dk1"/>
              </a:solidFill>
              <a:latin typeface="Calibri"/>
              <a:ea typeface="Calibri"/>
              <a:cs typeface="Calibri"/>
              <a:sym typeface="Calibri"/>
            </a:endParaRPr>
          </a:p>
        </p:txBody>
      </p:sp>
      <p:sp>
        <p:nvSpPr>
          <p:cNvPr id="251" name="Google Shape;251;p16"/>
          <p:cNvSpPr txBox="1"/>
          <p:nvPr>
            <p:ph type="title"/>
          </p:nvPr>
        </p:nvSpPr>
        <p:spPr>
          <a:xfrm>
            <a:off x="0" y="0"/>
            <a:ext cx="9144000" cy="709613"/>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800"/>
              <a:buFont typeface="Calibri"/>
              <a:buNone/>
            </a:pPr>
            <a:r>
              <a:rPr lang="en-US" sz="2800">
                <a:solidFill>
                  <a:srgbClr val="7F7F7F"/>
                </a:solidFill>
              </a:rPr>
              <a:t>F.1.1 - RÉSEAU DE TRANSPORT PUBLIC</a:t>
            </a:r>
            <a:endParaRPr/>
          </a:p>
        </p:txBody>
      </p:sp>
      <p:sp>
        <p:nvSpPr>
          <p:cNvPr id="252" name="Google Shape;252;p16"/>
          <p:cNvSpPr txBox="1"/>
          <p:nvPr>
            <p:ph idx="12" type="sldNum"/>
          </p:nvPr>
        </p:nvSpPr>
        <p:spPr>
          <a:xfrm>
            <a:off x="7010400" y="6564580"/>
            <a:ext cx="2133600" cy="29342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253" name="Google Shape;253;p16"/>
          <p:cNvSpPr txBox="1"/>
          <p:nvPr/>
        </p:nvSpPr>
        <p:spPr>
          <a:xfrm>
            <a:off x="2209800" y="6581001"/>
            <a:ext cx="4581525" cy="276999"/>
          </a:xfrm>
          <a:prstGeom prst="rect">
            <a:avLst/>
          </a:prstGeom>
          <a:solidFill>
            <a:srgbClr val="77933C"/>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Calibri"/>
                <a:ea typeface="Calibri"/>
                <a:cs typeface="Calibri"/>
                <a:sym typeface="Calibri"/>
              </a:rPr>
              <a:t>SYSTÈME DE FORMATION DES VILLES MÉDITERRANÉENNES DURABLES</a:t>
            </a:r>
            <a:endParaRPr sz="1200">
              <a:solidFill>
                <a:schemeClr val="lt1"/>
              </a:solidFill>
              <a:latin typeface="Calibri"/>
              <a:ea typeface="Calibri"/>
              <a:cs typeface="Calibri"/>
              <a:sym typeface="Calibri"/>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7" name="Shape 257"/>
        <p:cNvGrpSpPr/>
        <p:nvPr/>
      </p:nvGrpSpPr>
      <p:grpSpPr>
        <a:xfrm>
          <a:off x="0" y="0"/>
          <a:ext cx="0" cy="0"/>
          <a:chOff x="0" y="0"/>
          <a:chExt cx="0" cy="0"/>
        </a:xfrm>
      </p:grpSpPr>
      <p:sp>
        <p:nvSpPr>
          <p:cNvPr id="258" name="Google Shape;258;p17"/>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259" name="Google Shape;259;p17"/>
          <p:cNvSpPr txBox="1"/>
          <p:nvPr>
            <p:ph type="title"/>
          </p:nvPr>
        </p:nvSpPr>
        <p:spPr>
          <a:xfrm>
            <a:off x="0" y="0"/>
            <a:ext cx="9144000" cy="709613"/>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800"/>
              <a:buFont typeface="Calibri"/>
              <a:buNone/>
            </a:pPr>
            <a:r>
              <a:rPr lang="en-US" sz="2800">
                <a:solidFill>
                  <a:srgbClr val="7F7F7F"/>
                </a:solidFill>
              </a:rPr>
              <a:t>F.1.1 - RÉSEAU DE TRANSPORT PUBLIC</a:t>
            </a:r>
            <a:endParaRPr/>
          </a:p>
        </p:txBody>
      </p:sp>
      <p:grpSp>
        <p:nvGrpSpPr>
          <p:cNvPr id="260" name="Google Shape;260;p17"/>
          <p:cNvGrpSpPr/>
          <p:nvPr/>
        </p:nvGrpSpPr>
        <p:grpSpPr>
          <a:xfrm>
            <a:off x="420155" y="3794448"/>
            <a:ext cx="8514080" cy="831203"/>
            <a:chOff x="457200" y="4911969"/>
            <a:chExt cx="8514080" cy="986842"/>
          </a:xfrm>
        </p:grpSpPr>
        <p:sp>
          <p:nvSpPr>
            <p:cNvPr id="261" name="Google Shape;261;p17"/>
            <p:cNvSpPr txBox="1"/>
            <p:nvPr/>
          </p:nvSpPr>
          <p:spPr>
            <a:xfrm>
              <a:off x="457200" y="4911969"/>
              <a:ext cx="8514080" cy="986842"/>
            </a:xfrm>
            <a:prstGeom prst="rect">
              <a:avLst/>
            </a:prstGeom>
            <a:gradFill>
              <a:gsLst>
                <a:gs pos="0">
                  <a:srgbClr val="DAFEA4"/>
                </a:gs>
                <a:gs pos="35000">
                  <a:srgbClr val="E3FEBF"/>
                </a:gs>
                <a:gs pos="100000">
                  <a:srgbClr val="F4FEE6"/>
                </a:gs>
              </a:gsLst>
              <a:lin ang="16200000" scaled="0"/>
            </a:gradFill>
            <a:ln cap="flat" cmpd="sng" w="9525">
              <a:solidFill>
                <a:srgbClr val="97B853"/>
              </a:solidFill>
              <a:prstDash val="solid"/>
              <a:round/>
              <a:headEnd len="sm" w="sm" type="none"/>
              <a:tailEnd len="sm" w="sm" type="none"/>
            </a:ln>
            <a:effectLst>
              <a:outerShdw blurRad="40000" rotWithShape="0" dir="5400000" dist="20000">
                <a:srgbClr val="000000">
                  <a:alpha val="37647"/>
                </a:srgbClr>
              </a:outerShdw>
            </a:effectLst>
          </p:spPr>
          <p:txBody>
            <a:bodyPr anchorCtr="0" anchor="ctr" bIns="45700" lIns="91425" spcFirstLastPara="1" rIns="91425" wrap="square" tIns="45700">
              <a:noAutofit/>
            </a:bodyPr>
            <a:lstStyle/>
            <a:p>
              <a:pPr indent="0" lvl="0" marL="0" marR="0" rtl="0" algn="r">
                <a:spcBef>
                  <a:spcPts val="0"/>
                </a:spcBef>
                <a:spcAft>
                  <a:spcPts val="0"/>
                </a:spcAft>
                <a:buClr>
                  <a:schemeClr val="dk1"/>
                </a:buClr>
                <a:buSzPts val="2000"/>
                <a:buFont typeface="Arial"/>
                <a:buNone/>
              </a:pPr>
              <a:r>
                <a:rPr b="1" lang="en-US" sz="2000">
                  <a:solidFill>
                    <a:schemeClr val="dk1"/>
                  </a:solidFill>
                  <a:latin typeface="Calibri"/>
                  <a:ea typeface="Calibri"/>
                  <a:cs typeface="Calibri"/>
                  <a:sym typeface="Calibri"/>
                </a:rPr>
                <a:t>	Calculer la longueur du système de transport public pour 1000 habitants</a:t>
              </a:r>
              <a:endParaRPr b="1" sz="2000">
                <a:solidFill>
                  <a:schemeClr val="dk1"/>
                </a:solidFill>
                <a:latin typeface="Calibri"/>
                <a:ea typeface="Calibri"/>
                <a:cs typeface="Calibri"/>
                <a:sym typeface="Calibri"/>
              </a:endParaRPr>
            </a:p>
          </p:txBody>
        </p:sp>
        <p:pic>
          <p:nvPicPr>
            <p:cNvPr id="262" name="Google Shape;262;p17"/>
            <p:cNvPicPr preferRelativeResize="0"/>
            <p:nvPr/>
          </p:nvPicPr>
          <p:blipFill rotWithShape="1">
            <a:blip r:embed="rId3">
              <a:alphaModFix/>
            </a:blip>
            <a:srcRect b="0" l="0" r="0" t="0"/>
            <a:stretch/>
          </p:blipFill>
          <p:spPr>
            <a:xfrm>
              <a:off x="573888" y="5105102"/>
              <a:ext cx="623565" cy="600576"/>
            </a:xfrm>
            <a:prstGeom prst="roundRect">
              <a:avLst>
                <a:gd fmla="val 16667" name="adj"/>
              </a:avLst>
            </a:prstGeom>
            <a:noFill/>
            <a:ln>
              <a:noFill/>
            </a:ln>
            <a:effectLst>
              <a:outerShdw blurRad="152400" kx="110000" rotWithShape="0" algn="tl" dir="900000" dist="12000" sy="98000" ky="200000">
                <a:srgbClr val="000000">
                  <a:alpha val="29803"/>
                </a:srgbClr>
              </a:outerShdw>
            </a:effectLst>
          </p:spPr>
        </p:pic>
      </p:grpSp>
      <p:sp>
        <p:nvSpPr>
          <p:cNvPr id="263" name="Google Shape;263;p17"/>
          <p:cNvSpPr txBox="1"/>
          <p:nvPr/>
        </p:nvSpPr>
        <p:spPr>
          <a:xfrm>
            <a:off x="338093" y="989981"/>
            <a:ext cx="8678203" cy="227379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SzPts val="2400"/>
              <a:buFont typeface="Arial"/>
              <a:buNone/>
            </a:pPr>
            <a:r>
              <a:rPr lang="en-US" sz="2400">
                <a:solidFill>
                  <a:schemeClr val="dk1"/>
                </a:solidFill>
                <a:latin typeface="Calibri"/>
                <a:ea typeface="Calibri"/>
                <a:cs typeface="Calibri"/>
                <a:sym typeface="Calibri"/>
              </a:rPr>
              <a:t>Α: La ville européenne compte une population estimée à 544.851 citoyens dans ses limites administratives dans une zone de 100,05 km</a:t>
            </a:r>
            <a:r>
              <a:rPr baseline="30000" lang="en-US" sz="2400">
                <a:solidFill>
                  <a:schemeClr val="dk1"/>
                </a:solidFill>
                <a:latin typeface="Calibri"/>
                <a:ea typeface="Calibri"/>
                <a:cs typeface="Calibri"/>
                <a:sym typeface="Calibri"/>
              </a:rPr>
              <a:t>2</a:t>
            </a:r>
            <a:r>
              <a:rPr lang="en-US" sz="2400">
                <a:solidFill>
                  <a:schemeClr val="dk1"/>
                </a:solidFill>
                <a:latin typeface="Calibri"/>
                <a:ea typeface="Calibri"/>
                <a:cs typeface="Calibri"/>
                <a:sym typeface="Calibri"/>
              </a:rPr>
              <a:t>. La longueur de ses transports en commun 0,6 km/km</a:t>
            </a:r>
            <a:r>
              <a:rPr baseline="30000" lang="en-US" sz="2400">
                <a:solidFill>
                  <a:schemeClr val="dk1"/>
                </a:solidFill>
                <a:latin typeface="Calibri"/>
                <a:ea typeface="Calibri"/>
                <a:cs typeface="Calibri"/>
                <a:sym typeface="Calibri"/>
              </a:rPr>
              <a:t>2</a:t>
            </a:r>
            <a:r>
              <a:rPr lang="en-US" sz="2400">
                <a:solidFill>
                  <a:schemeClr val="dk1"/>
                </a:solidFill>
                <a:latin typeface="Calibri"/>
                <a:ea typeface="Calibri"/>
                <a:cs typeface="Calibri"/>
                <a:sym typeface="Calibri"/>
              </a:rPr>
              <a:t>.</a:t>
            </a:r>
            <a:endParaRPr sz="1400">
              <a:solidFill>
                <a:schemeClr val="dk1"/>
              </a:solidFill>
              <a:latin typeface="Calibri"/>
              <a:ea typeface="Calibri"/>
              <a:cs typeface="Calibri"/>
              <a:sym typeface="Calibri"/>
            </a:endParaRPr>
          </a:p>
        </p:txBody>
      </p:sp>
      <p:sp>
        <p:nvSpPr>
          <p:cNvPr id="264" name="Google Shape;264;p17"/>
          <p:cNvSpPr txBox="1"/>
          <p:nvPr/>
        </p:nvSpPr>
        <p:spPr>
          <a:xfrm>
            <a:off x="2209800" y="6581001"/>
            <a:ext cx="4581525" cy="276999"/>
          </a:xfrm>
          <a:prstGeom prst="rect">
            <a:avLst/>
          </a:prstGeom>
          <a:solidFill>
            <a:srgbClr val="77933C"/>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Calibri"/>
                <a:ea typeface="Calibri"/>
                <a:cs typeface="Calibri"/>
                <a:sym typeface="Calibri"/>
              </a:rPr>
              <a:t>SYSTÈME DE FORMATION DES VILLES MÉDITERRANÉENNES DURABLES</a:t>
            </a:r>
            <a:endParaRPr sz="1200">
              <a:solidFill>
                <a:schemeClr val="lt1"/>
              </a:solidFill>
              <a:latin typeface="Calibri"/>
              <a:ea typeface="Calibri"/>
              <a:cs typeface="Calibri"/>
              <a:sym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6" name="Shape 76"/>
        <p:cNvGrpSpPr/>
        <p:nvPr/>
      </p:nvGrpSpPr>
      <p:grpSpPr>
        <a:xfrm>
          <a:off x="0" y="0"/>
          <a:ext cx="0" cy="0"/>
          <a:chOff x="0" y="0"/>
          <a:chExt cx="0" cy="0"/>
        </a:xfrm>
      </p:grpSpPr>
      <p:graphicFrame>
        <p:nvGraphicFramePr>
          <p:cNvPr id="77" name="Google Shape;77;p2"/>
          <p:cNvGraphicFramePr/>
          <p:nvPr/>
        </p:nvGraphicFramePr>
        <p:xfrm>
          <a:off x="487326" y="1504863"/>
          <a:ext cx="3000000" cy="3000000"/>
        </p:xfrm>
        <a:graphic>
          <a:graphicData uri="http://schemas.openxmlformats.org/drawingml/2006/table">
            <a:tbl>
              <a:tblPr bandRow="1" firstRow="1">
                <a:noFill/>
                <a:tableStyleId>{BB86E8EC-92F6-496F-A078-77276222B33D}</a:tableStyleId>
              </a:tblPr>
              <a:tblGrid>
                <a:gridCol w="4084675"/>
                <a:gridCol w="4084675"/>
              </a:tblGrid>
              <a:tr h="370850">
                <a:tc gridSpan="2">
                  <a:txBody>
                    <a:bodyPr/>
                    <a:lstStyle/>
                    <a:p>
                      <a:pPr indent="0" lvl="0" marL="0" marR="0" rtl="0" algn="ctr">
                        <a:spcBef>
                          <a:spcPts val="0"/>
                        </a:spcBef>
                        <a:spcAft>
                          <a:spcPts val="0"/>
                        </a:spcAft>
                        <a:buNone/>
                      </a:pPr>
                      <a:r>
                        <a:rPr b="1" i="0" lang="en-US" sz="2800" u="none" cap="none" strike="noStrike"/>
                        <a:t>F.1.1 - RÉSEAU DE TRANSPORT PUBLIC</a:t>
                      </a:r>
                      <a:endParaRPr/>
                    </a:p>
                  </a:txBody>
                  <a:tcPr marT="45725" marB="45725" marR="91450" marL="91450"/>
                </a:tc>
                <a:tc hMerge="1"/>
              </a:tr>
              <a:tr h="370850">
                <a:tc>
                  <a:txBody>
                    <a:bodyPr/>
                    <a:lstStyle/>
                    <a:p>
                      <a:pPr indent="0" lvl="0" marL="0" marR="0" rtl="0" algn="ctr">
                        <a:spcBef>
                          <a:spcPts val="0"/>
                        </a:spcBef>
                        <a:spcAft>
                          <a:spcPts val="0"/>
                        </a:spcAft>
                        <a:buNone/>
                      </a:pPr>
                      <a:r>
                        <a:rPr lang="en-US" sz="2200"/>
                        <a:t>THEME</a:t>
                      </a:r>
                      <a:endParaRPr b="1" sz="2200" u="none" cap="none" strike="noStrike"/>
                    </a:p>
                  </a:txBody>
                  <a:tcPr marT="45725" marB="45725" marR="91450" marL="91450"/>
                </a:tc>
                <a:tc>
                  <a:txBody>
                    <a:bodyPr/>
                    <a:lstStyle/>
                    <a:p>
                      <a:pPr indent="0" lvl="0" marL="0" marR="0" rtl="0" algn="ctr">
                        <a:spcBef>
                          <a:spcPts val="0"/>
                        </a:spcBef>
                        <a:spcAft>
                          <a:spcPts val="0"/>
                        </a:spcAft>
                        <a:buNone/>
                      </a:pPr>
                      <a:r>
                        <a:rPr lang="en-US" sz="2200" u="none" cap="none" strike="noStrike"/>
                        <a:t>CATÉGORIE</a:t>
                      </a:r>
                      <a:endParaRPr b="1" sz="2200" u="none" cap="none" strike="noStrike"/>
                    </a:p>
                  </a:txBody>
                  <a:tcPr marT="45725" marB="45725" marR="91450" marL="91450"/>
                </a:tc>
              </a:tr>
              <a:tr h="370850">
                <a:tc>
                  <a:txBody>
                    <a:bodyPr/>
                    <a:lstStyle/>
                    <a:p>
                      <a:pPr indent="0" lvl="0" marL="0" marR="0" rtl="0" algn="ctr">
                        <a:spcBef>
                          <a:spcPts val="0"/>
                        </a:spcBef>
                        <a:spcAft>
                          <a:spcPts val="0"/>
                        </a:spcAft>
                        <a:buNone/>
                      </a:pPr>
                      <a:r>
                        <a:rPr lang="en-US" sz="1800" u="none" cap="none" strike="noStrike"/>
                        <a:t>F. Transports et mobilité</a:t>
                      </a:r>
                      <a:endParaRPr sz="1800" u="none" cap="none" strike="noStrike"/>
                    </a:p>
                  </a:txBody>
                  <a:tcPr marT="45725" marB="45725" marR="91450" marL="91450" anchor="ctr"/>
                </a:tc>
                <a:tc>
                  <a:txBody>
                    <a:bodyPr/>
                    <a:lstStyle/>
                    <a:p>
                      <a:pPr indent="0" lvl="0" marL="0" marR="0" rtl="0" algn="ctr">
                        <a:spcBef>
                          <a:spcPts val="0"/>
                        </a:spcBef>
                        <a:spcAft>
                          <a:spcPts val="0"/>
                        </a:spcAft>
                        <a:buNone/>
                      </a:pPr>
                      <a:r>
                        <a:rPr lang="en-US" sz="1800" u="none" cap="none" strike="noStrike"/>
                        <a:t>F.2. Performances du service de mobilité</a:t>
                      </a:r>
                      <a:endParaRPr sz="1800" u="none" cap="none" strike="noStrike"/>
                    </a:p>
                  </a:txBody>
                  <a:tcPr marT="45725" marB="45725" marR="91450" marL="91450" anchor="ctr"/>
                </a:tc>
              </a:tr>
            </a:tbl>
          </a:graphicData>
        </a:graphic>
      </p:graphicFrame>
      <p:sp>
        <p:nvSpPr>
          <p:cNvPr id="78" name="Google Shape;78;p2"/>
          <p:cNvSpPr txBox="1"/>
          <p:nvPr>
            <p:ph type="title"/>
          </p:nvPr>
        </p:nvSpPr>
        <p:spPr>
          <a:xfrm>
            <a:off x="0" y="0"/>
            <a:ext cx="9144000" cy="709613"/>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800"/>
              <a:buFont typeface="Calibri"/>
              <a:buNone/>
            </a:pPr>
            <a:r>
              <a:rPr lang="en-US" sz="2800"/>
              <a:t>F.1.1 - RÉSEAU DE TRANSPORT PUBLIC</a:t>
            </a:r>
            <a:endParaRPr/>
          </a:p>
        </p:txBody>
      </p:sp>
      <p:sp>
        <p:nvSpPr>
          <p:cNvPr id="79" name="Google Shape;79;p2"/>
          <p:cNvSpPr txBox="1"/>
          <p:nvPr>
            <p:ph idx="12" type="sldNum"/>
          </p:nvPr>
        </p:nvSpPr>
        <p:spPr>
          <a:xfrm>
            <a:off x="6965375" y="6564580"/>
            <a:ext cx="21336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pic>
        <p:nvPicPr>
          <p:cNvPr id="80" name="Google Shape;80;p2"/>
          <p:cNvPicPr preferRelativeResize="0"/>
          <p:nvPr/>
        </p:nvPicPr>
        <p:blipFill rotWithShape="1">
          <a:blip r:embed="rId3">
            <a:alphaModFix/>
          </a:blip>
          <a:srcRect b="0" l="0" r="0" t="0"/>
          <a:stretch/>
        </p:blipFill>
        <p:spPr>
          <a:xfrm>
            <a:off x="3102246" y="3585584"/>
            <a:ext cx="2939508" cy="1962960"/>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81" name="Google Shape;81;p2"/>
          <p:cNvSpPr txBox="1"/>
          <p:nvPr/>
        </p:nvSpPr>
        <p:spPr>
          <a:xfrm>
            <a:off x="2209800" y="6581001"/>
            <a:ext cx="4581525" cy="276999"/>
          </a:xfrm>
          <a:prstGeom prst="rect">
            <a:avLst/>
          </a:prstGeom>
          <a:solidFill>
            <a:srgbClr val="77933C"/>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Calibri"/>
                <a:ea typeface="Calibri"/>
                <a:cs typeface="Calibri"/>
                <a:sym typeface="Calibri"/>
              </a:rPr>
              <a:t>SYSTÈME DE FORMATION DES VILLES MÉDITERRANÉENNES DURABLES</a:t>
            </a:r>
            <a:endParaRPr sz="1200">
              <a:solidFill>
                <a:schemeClr val="lt1"/>
              </a:solidFill>
              <a:latin typeface="Calibri"/>
              <a:ea typeface="Calibri"/>
              <a:cs typeface="Calibri"/>
              <a:sym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 name="Shape 85"/>
        <p:cNvGrpSpPr/>
        <p:nvPr/>
      </p:nvGrpSpPr>
      <p:grpSpPr>
        <a:xfrm>
          <a:off x="0" y="0"/>
          <a:ext cx="0" cy="0"/>
          <a:chOff x="0" y="0"/>
          <a:chExt cx="0" cy="0"/>
        </a:xfrm>
      </p:grpSpPr>
      <p:sp>
        <p:nvSpPr>
          <p:cNvPr id="86" name="Google Shape;86;p3"/>
          <p:cNvSpPr txBox="1"/>
          <p:nvPr>
            <p:ph idx="12" type="sldNum"/>
          </p:nvPr>
        </p:nvSpPr>
        <p:spPr>
          <a:xfrm>
            <a:off x="7010400" y="6581775"/>
            <a:ext cx="2133600" cy="2762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87" name="Google Shape;87;p3"/>
          <p:cNvSpPr txBox="1"/>
          <p:nvPr>
            <p:ph type="title"/>
          </p:nvPr>
        </p:nvSpPr>
        <p:spPr>
          <a:xfrm>
            <a:off x="0" y="0"/>
            <a:ext cx="9144000" cy="709613"/>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800"/>
              <a:buFont typeface="Calibri"/>
              <a:buNone/>
            </a:pPr>
            <a:r>
              <a:rPr lang="en-US" sz="2800">
                <a:solidFill>
                  <a:srgbClr val="7F7F7F"/>
                </a:solidFill>
              </a:rPr>
              <a:t>F.1.1 - RÉSEAU DE TRANSPORT PUBLIC</a:t>
            </a:r>
            <a:endParaRPr/>
          </a:p>
        </p:txBody>
      </p:sp>
      <p:sp>
        <p:nvSpPr>
          <p:cNvPr id="88" name="Google Shape;88;p3"/>
          <p:cNvSpPr txBox="1"/>
          <p:nvPr>
            <p:ph idx="1" type="body"/>
          </p:nvPr>
        </p:nvSpPr>
        <p:spPr>
          <a:xfrm>
            <a:off x="449495" y="796597"/>
            <a:ext cx="8229600" cy="4525963"/>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i="0" lang="en-US" sz="2400" u="sng" cap="none" strike="noStrike">
                <a:solidFill>
                  <a:schemeClr val="dk1"/>
                </a:solidFill>
                <a:latin typeface="Calibri"/>
                <a:ea typeface="Calibri"/>
                <a:cs typeface="Calibri"/>
                <a:sym typeface="Calibri"/>
              </a:rPr>
              <a:t>INFORMATIONS GÉNÉRALES</a:t>
            </a:r>
            <a:endParaRPr b="0" i="0" sz="2400" u="none" cap="none" strike="noStrike">
              <a:solidFill>
                <a:schemeClr val="dk1"/>
              </a:solidFill>
              <a:latin typeface="Calibri"/>
              <a:ea typeface="Calibri"/>
              <a:cs typeface="Calibri"/>
              <a:sym typeface="Calibri"/>
            </a:endParaRPr>
          </a:p>
          <a:p>
            <a:pPr indent="0" lvl="0" marL="0" marR="0" rtl="0" algn="l">
              <a:spcBef>
                <a:spcPts val="160"/>
              </a:spcBef>
              <a:spcAft>
                <a:spcPts val="0"/>
              </a:spcAft>
              <a:buClr>
                <a:schemeClr val="dk1"/>
              </a:buClr>
              <a:buSzPts val="800"/>
              <a:buFont typeface="Arial"/>
              <a:buNone/>
            </a:pPr>
            <a:r>
              <a:t/>
            </a:r>
            <a:endParaRPr b="0" i="0" sz="800" u="none" cap="none" strike="noStrike">
              <a:solidFill>
                <a:schemeClr val="dk1"/>
              </a:solidFill>
              <a:latin typeface="Calibri"/>
              <a:ea typeface="Calibri"/>
              <a:cs typeface="Calibri"/>
              <a:sym typeface="Calibri"/>
            </a:endParaRPr>
          </a:p>
          <a:p>
            <a:pPr indent="0" lvl="0" marL="0" marR="0" rtl="0" algn="just">
              <a:spcBef>
                <a:spcPts val="480"/>
              </a:spcBef>
              <a:spcAft>
                <a:spcPts val="0"/>
              </a:spcAft>
              <a:buClr>
                <a:schemeClr val="dk1"/>
              </a:buClr>
              <a:buSzPts val="1100"/>
              <a:buFont typeface="Arial"/>
              <a:buNone/>
            </a:pPr>
            <a:r>
              <a:rPr b="0" i="0" lang="en-US" sz="2000" u="none" cap="none" strike="noStrike">
                <a:solidFill>
                  <a:schemeClr val="dk1"/>
                </a:solidFill>
                <a:latin typeface="Calibri"/>
                <a:ea typeface="Calibri"/>
                <a:cs typeface="Calibri"/>
                <a:sym typeface="Calibri"/>
              </a:rPr>
              <a:t>La plupart des zones urbaines sont desservies par un service de transport public, mais la qualité du service, y compris la densité du réseau de routes, les horaires pour répondre aux besoins de la population locale et les tarifs abordables, varie considérablement.</a:t>
            </a:r>
            <a:endParaRPr b="0" i="0" sz="1400" u="none" cap="none" strike="noStrike">
              <a:solidFill>
                <a:schemeClr val="dk1"/>
              </a:solidFill>
              <a:latin typeface="Calibri"/>
              <a:ea typeface="Calibri"/>
              <a:cs typeface="Calibri"/>
              <a:sym typeface="Calibri"/>
            </a:endParaRPr>
          </a:p>
          <a:p>
            <a:pPr indent="0" lvl="0" marL="0" marR="0" rtl="0" algn="just">
              <a:spcBef>
                <a:spcPts val="480"/>
              </a:spcBef>
              <a:spcAft>
                <a:spcPts val="0"/>
              </a:spcAft>
              <a:buClr>
                <a:schemeClr val="dk1"/>
              </a:buClr>
              <a:buSzPts val="1100"/>
              <a:buFont typeface="Arial"/>
              <a:buNone/>
            </a:pPr>
            <a:r>
              <a:rPr b="1" i="0" lang="en-US" sz="2000" u="none" cap="none" strike="noStrike">
                <a:solidFill>
                  <a:schemeClr val="dk1"/>
                </a:solidFill>
                <a:latin typeface="Calibri"/>
                <a:ea typeface="Calibri"/>
                <a:cs typeface="Calibri"/>
                <a:sym typeface="Calibri"/>
              </a:rPr>
              <a:t>Les transports en commun </a:t>
            </a:r>
            <a:r>
              <a:rPr b="0" i="0" lang="en-US" sz="2000" u="none" cap="none" strike="noStrike">
                <a:solidFill>
                  <a:schemeClr val="dk1"/>
                </a:solidFill>
                <a:latin typeface="Calibri"/>
                <a:ea typeface="Calibri"/>
                <a:cs typeface="Calibri"/>
                <a:sym typeface="Calibri"/>
              </a:rPr>
              <a:t>comprennent le métro, le bus, le minibus et le tramway</a:t>
            </a:r>
            <a:endParaRPr b="0" i="0" sz="2000" u="none" cap="none" strike="noStrike">
              <a:solidFill>
                <a:schemeClr val="dk1"/>
              </a:solidFill>
              <a:latin typeface="Calibri"/>
              <a:ea typeface="Calibri"/>
              <a:cs typeface="Calibri"/>
              <a:sym typeface="Calibri"/>
            </a:endParaRPr>
          </a:p>
        </p:txBody>
      </p:sp>
      <p:sp>
        <p:nvSpPr>
          <p:cNvPr id="89" name="Google Shape;89;p3"/>
          <p:cNvSpPr/>
          <p:nvPr/>
        </p:nvSpPr>
        <p:spPr>
          <a:xfrm>
            <a:off x="390879" y="5639968"/>
            <a:ext cx="8570218" cy="24622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000">
                <a:solidFill>
                  <a:schemeClr val="dk1"/>
                </a:solidFill>
                <a:latin typeface="Calibri"/>
                <a:ea typeface="Calibri"/>
                <a:cs typeface="Calibri"/>
                <a:sym typeface="Calibri"/>
              </a:rPr>
              <a:t>Source : https://cms.uitp.org/wp/wp-content/uploads/2020/08/UITP_Statistic-Brief_national-PT-stats.pdf</a:t>
            </a:r>
            <a:endParaRPr sz="1000">
              <a:solidFill>
                <a:schemeClr val="dk1"/>
              </a:solidFill>
              <a:latin typeface="Calibri"/>
              <a:ea typeface="Calibri"/>
              <a:cs typeface="Calibri"/>
              <a:sym typeface="Calibri"/>
            </a:endParaRPr>
          </a:p>
        </p:txBody>
      </p:sp>
      <p:sp>
        <p:nvSpPr>
          <p:cNvPr id="90" name="Google Shape;90;p3"/>
          <p:cNvSpPr/>
          <p:nvPr/>
        </p:nvSpPr>
        <p:spPr>
          <a:xfrm>
            <a:off x="449495" y="3298807"/>
            <a:ext cx="8229600"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a:solidFill>
                  <a:schemeClr val="dk1"/>
                </a:solidFill>
                <a:latin typeface="Calibri"/>
                <a:ea typeface="Calibri"/>
                <a:cs typeface="Calibri"/>
                <a:sym typeface="Calibri"/>
              </a:rPr>
              <a:t>En moyenne, le bus est le mode de transport dominant avec une part de 63%, suivi par le bus, le métro et le rail suburbain.</a:t>
            </a:r>
            <a:endParaRPr sz="2000">
              <a:solidFill>
                <a:schemeClr val="dk1"/>
              </a:solidFill>
              <a:latin typeface="Calibri"/>
              <a:ea typeface="Calibri"/>
              <a:cs typeface="Calibri"/>
              <a:sym typeface="Calibri"/>
            </a:endParaRPr>
          </a:p>
        </p:txBody>
      </p:sp>
      <p:sp>
        <p:nvSpPr>
          <p:cNvPr id="91" name="Google Shape;91;p3"/>
          <p:cNvSpPr/>
          <p:nvPr/>
        </p:nvSpPr>
        <p:spPr>
          <a:xfrm>
            <a:off x="1095153" y="4040835"/>
            <a:ext cx="7697973" cy="163121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a:solidFill>
                  <a:schemeClr val="dk1"/>
                </a:solidFill>
                <a:latin typeface="Calibri"/>
                <a:ea typeface="Calibri"/>
                <a:cs typeface="Calibri"/>
                <a:sym typeface="Calibri"/>
              </a:rPr>
              <a:t>L’étendue du réseau de transport d’une ville peut donner un aperçu de la congestion routière, de la souplesse du réseau de transport et de la forme urbaine. Les villes disposant de plus grands volumes de transports publics pourraient avoir tendance à être plus compactes géographiquement et à soutenir les modes de transport non motorisés.</a:t>
            </a:r>
            <a:endParaRPr sz="2000">
              <a:solidFill>
                <a:schemeClr val="dk1"/>
              </a:solidFill>
              <a:latin typeface="Calibri"/>
              <a:ea typeface="Calibri"/>
              <a:cs typeface="Calibri"/>
              <a:sym typeface="Calibri"/>
            </a:endParaRPr>
          </a:p>
        </p:txBody>
      </p:sp>
      <p:pic>
        <p:nvPicPr>
          <p:cNvPr id="92" name="Google Shape;92;p3"/>
          <p:cNvPicPr preferRelativeResize="0"/>
          <p:nvPr/>
        </p:nvPicPr>
        <p:blipFill rotWithShape="1">
          <a:blip r:embed="rId3">
            <a:alphaModFix/>
          </a:blip>
          <a:srcRect b="0" l="0" r="0" t="0"/>
          <a:stretch/>
        </p:blipFill>
        <p:spPr>
          <a:xfrm>
            <a:off x="519222" y="4150299"/>
            <a:ext cx="575931" cy="582747"/>
          </a:xfrm>
          <a:prstGeom prst="rect">
            <a:avLst/>
          </a:prstGeom>
          <a:noFill/>
          <a:ln>
            <a:noFill/>
          </a:ln>
        </p:spPr>
      </p:pic>
      <p:sp>
        <p:nvSpPr>
          <p:cNvPr id="93" name="Google Shape;93;p3"/>
          <p:cNvSpPr txBox="1"/>
          <p:nvPr/>
        </p:nvSpPr>
        <p:spPr>
          <a:xfrm>
            <a:off x="2209800" y="6581001"/>
            <a:ext cx="4581525" cy="276999"/>
          </a:xfrm>
          <a:prstGeom prst="rect">
            <a:avLst/>
          </a:prstGeom>
          <a:solidFill>
            <a:srgbClr val="77933C"/>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Calibri"/>
                <a:ea typeface="Calibri"/>
                <a:cs typeface="Calibri"/>
                <a:sym typeface="Calibri"/>
              </a:rPr>
              <a:t>SYSTÈME DE FORMATION DES VILLES MÉDITERRANÉENNES DURABLES</a:t>
            </a:r>
            <a:endParaRPr sz="1200">
              <a:solidFill>
                <a:schemeClr val="lt1"/>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7" name="Shape 97"/>
        <p:cNvGrpSpPr/>
        <p:nvPr/>
      </p:nvGrpSpPr>
      <p:grpSpPr>
        <a:xfrm>
          <a:off x="0" y="0"/>
          <a:ext cx="0" cy="0"/>
          <a:chOff x="0" y="0"/>
          <a:chExt cx="0" cy="0"/>
        </a:xfrm>
      </p:grpSpPr>
      <p:sp>
        <p:nvSpPr>
          <p:cNvPr id="98" name="Google Shape;98;p4"/>
          <p:cNvSpPr txBox="1"/>
          <p:nvPr>
            <p:ph type="title"/>
          </p:nvPr>
        </p:nvSpPr>
        <p:spPr>
          <a:xfrm>
            <a:off x="0" y="0"/>
            <a:ext cx="9144000" cy="731837"/>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800"/>
              <a:buFont typeface="Calibri"/>
              <a:buNone/>
            </a:pPr>
            <a:r>
              <a:rPr lang="en-US" sz="2800">
                <a:solidFill>
                  <a:srgbClr val="7F7F7F"/>
                </a:solidFill>
              </a:rPr>
              <a:t>F.1.1 - RÉSEAU DE TRANSPORT PUBLIC</a:t>
            </a:r>
            <a:endParaRPr sz="2800"/>
          </a:p>
        </p:txBody>
      </p:sp>
      <p:sp>
        <p:nvSpPr>
          <p:cNvPr id="99" name="Google Shape;99;p4"/>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100" name="Google Shape;100;p4"/>
          <p:cNvSpPr txBox="1"/>
          <p:nvPr/>
        </p:nvSpPr>
        <p:spPr>
          <a:xfrm>
            <a:off x="457200" y="1036320"/>
            <a:ext cx="8229600" cy="607129"/>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lang="en-US" sz="2400" u="sng">
                <a:solidFill>
                  <a:schemeClr val="dk1"/>
                </a:solidFill>
                <a:latin typeface="Calibri"/>
                <a:ea typeface="Calibri"/>
                <a:cs typeface="Calibri"/>
                <a:sym typeface="Calibri"/>
              </a:rPr>
              <a:t>CONTEXTE</a:t>
            </a:r>
            <a:r>
              <a:rPr b="1" lang="en-US" sz="2400">
                <a:solidFill>
                  <a:schemeClr val="dk1"/>
                </a:solidFill>
                <a:latin typeface="Calibri"/>
                <a:ea typeface="Calibri"/>
                <a:cs typeface="Calibri"/>
                <a:sym typeface="Calibri"/>
              </a:rPr>
              <a:t> </a:t>
            </a:r>
            <a:endParaRPr/>
          </a:p>
          <a:p>
            <a:pPr indent="0" lvl="0" marL="0" marR="0" rtl="0" algn="ctr">
              <a:spcBef>
                <a:spcPts val="480"/>
              </a:spcBef>
              <a:spcAft>
                <a:spcPts val="0"/>
              </a:spcAft>
              <a:buClr>
                <a:schemeClr val="dk1"/>
              </a:buClr>
              <a:buSzPts val="2400"/>
              <a:buFont typeface="Arial"/>
              <a:buNone/>
            </a:pPr>
            <a:r>
              <a:t/>
            </a:r>
            <a:endParaRPr b="1" i="1" sz="2400">
              <a:solidFill>
                <a:schemeClr val="dk1"/>
              </a:solidFill>
              <a:latin typeface="Calibri"/>
              <a:ea typeface="Calibri"/>
              <a:cs typeface="Calibri"/>
              <a:sym typeface="Calibri"/>
            </a:endParaRPr>
          </a:p>
          <a:p>
            <a:pPr indent="0" lvl="0" marL="0" marR="0" rtl="0" algn="l">
              <a:spcBef>
                <a:spcPts val="200"/>
              </a:spcBef>
              <a:spcAft>
                <a:spcPts val="0"/>
              </a:spcAft>
              <a:buClr>
                <a:schemeClr val="dk1"/>
              </a:buClr>
              <a:buSzPts val="1000"/>
              <a:buFont typeface="Arial"/>
              <a:buNone/>
            </a:pPr>
            <a:r>
              <a:t/>
            </a:r>
            <a:endParaRPr sz="1000">
              <a:solidFill>
                <a:schemeClr val="dk1"/>
              </a:solidFill>
              <a:latin typeface="Calibri"/>
              <a:ea typeface="Calibri"/>
              <a:cs typeface="Calibri"/>
              <a:sym typeface="Calibri"/>
            </a:endParaRPr>
          </a:p>
        </p:txBody>
      </p:sp>
      <p:pic>
        <p:nvPicPr>
          <p:cNvPr id="101" name="Google Shape;101;p4"/>
          <p:cNvPicPr preferRelativeResize="0"/>
          <p:nvPr/>
        </p:nvPicPr>
        <p:blipFill rotWithShape="1">
          <a:blip r:embed="rId3">
            <a:alphaModFix/>
          </a:blip>
          <a:srcRect b="0" l="0" r="0" t="0"/>
          <a:stretch/>
        </p:blipFill>
        <p:spPr>
          <a:xfrm>
            <a:off x="816745" y="1518754"/>
            <a:ext cx="7510509" cy="4509374"/>
          </a:xfrm>
          <a:prstGeom prst="rect">
            <a:avLst/>
          </a:prstGeom>
          <a:noFill/>
          <a:ln>
            <a:noFill/>
          </a:ln>
        </p:spPr>
      </p:pic>
      <p:sp>
        <p:nvSpPr>
          <p:cNvPr id="102" name="Google Shape;102;p4"/>
          <p:cNvSpPr txBox="1"/>
          <p:nvPr/>
        </p:nvSpPr>
        <p:spPr>
          <a:xfrm>
            <a:off x="841906" y="3873150"/>
            <a:ext cx="1591732" cy="381836"/>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b="1" lang="en-US" sz="800">
                <a:solidFill>
                  <a:schemeClr val="dk1"/>
                </a:solidFill>
                <a:latin typeface="Calibri"/>
                <a:ea typeface="Calibri"/>
                <a:cs typeface="Calibri"/>
                <a:sym typeface="Calibri"/>
              </a:rPr>
              <a:t>Pourcentage moyen de la population vivant dans des villes avec un accès pratique aux transports publics</a:t>
            </a:r>
            <a:endParaRPr b="1" sz="800">
              <a:solidFill>
                <a:srgbClr val="7F7F7F"/>
              </a:solidFill>
              <a:latin typeface="Arial"/>
              <a:ea typeface="Arial"/>
              <a:cs typeface="Arial"/>
              <a:sym typeface="Arial"/>
            </a:endParaRPr>
          </a:p>
        </p:txBody>
      </p:sp>
      <p:sp>
        <p:nvSpPr>
          <p:cNvPr id="103" name="Google Shape;103;p4"/>
          <p:cNvSpPr txBox="1"/>
          <p:nvPr/>
        </p:nvSpPr>
        <p:spPr>
          <a:xfrm>
            <a:off x="940743" y="5400833"/>
            <a:ext cx="7478486" cy="258725"/>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b="1" lang="en-US" sz="800">
                <a:solidFill>
                  <a:schemeClr val="dk1"/>
                </a:solidFill>
                <a:latin typeface="Calibri"/>
                <a:ea typeface="Calibri"/>
                <a:cs typeface="Calibri"/>
                <a:sym typeface="Calibri"/>
              </a:rPr>
              <a:t>Le pourcentage reflète la part moyenne de la population qui vit à une distance de marche (le long d'un réseau routier) de 500 mètres d'un système de transport public à faible capacité (bus, tram, etc.) et de 1000 mètres d'un système de transport public à grande capacité ( trains, ferries, etc.)</a:t>
            </a:r>
            <a:endParaRPr b="1" sz="800">
              <a:solidFill>
                <a:srgbClr val="7F7F7F"/>
              </a:solidFill>
              <a:latin typeface="Arial"/>
              <a:ea typeface="Arial"/>
              <a:cs typeface="Arial"/>
              <a:sym typeface="Arial"/>
            </a:endParaRPr>
          </a:p>
        </p:txBody>
      </p:sp>
      <p:sp>
        <p:nvSpPr>
          <p:cNvPr id="104" name="Google Shape;104;p4"/>
          <p:cNvSpPr txBox="1"/>
          <p:nvPr/>
        </p:nvSpPr>
        <p:spPr>
          <a:xfrm>
            <a:off x="2209800" y="6581001"/>
            <a:ext cx="4581525" cy="276999"/>
          </a:xfrm>
          <a:prstGeom prst="rect">
            <a:avLst/>
          </a:prstGeom>
          <a:solidFill>
            <a:srgbClr val="77933C"/>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Calibri"/>
                <a:ea typeface="Calibri"/>
                <a:cs typeface="Calibri"/>
                <a:sym typeface="Calibri"/>
              </a:rPr>
              <a:t>SYSTÈME DE FORMATION DES VILLES MÉDITERRANÉENNES DURABLES</a:t>
            </a:r>
            <a:endParaRPr sz="1200">
              <a:solidFill>
                <a:schemeClr val="lt1"/>
              </a:solidFill>
              <a:latin typeface="Calibri"/>
              <a:ea typeface="Calibri"/>
              <a:cs typeface="Calibri"/>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 name="Shape 108"/>
        <p:cNvGrpSpPr/>
        <p:nvPr/>
      </p:nvGrpSpPr>
      <p:grpSpPr>
        <a:xfrm>
          <a:off x="0" y="0"/>
          <a:ext cx="0" cy="0"/>
          <a:chOff x="0" y="0"/>
          <a:chExt cx="0" cy="0"/>
        </a:xfrm>
      </p:grpSpPr>
      <p:sp>
        <p:nvSpPr>
          <p:cNvPr id="109" name="Google Shape;109;p5"/>
          <p:cNvSpPr txBox="1"/>
          <p:nvPr>
            <p:ph type="title"/>
          </p:nvPr>
        </p:nvSpPr>
        <p:spPr>
          <a:xfrm>
            <a:off x="0" y="0"/>
            <a:ext cx="9144000" cy="731837"/>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800"/>
              <a:buFont typeface="Calibri"/>
              <a:buNone/>
            </a:pPr>
            <a:r>
              <a:rPr lang="en-US" sz="2800"/>
              <a:t>F.1.1 - RÉSEAU DE TRANSPORT PUBLIC</a:t>
            </a:r>
            <a:endParaRPr/>
          </a:p>
        </p:txBody>
      </p:sp>
      <p:sp>
        <p:nvSpPr>
          <p:cNvPr id="110" name="Google Shape;110;p5"/>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111" name="Google Shape;111;p5"/>
          <p:cNvSpPr txBox="1"/>
          <p:nvPr/>
        </p:nvSpPr>
        <p:spPr>
          <a:xfrm>
            <a:off x="457200" y="1036320"/>
            <a:ext cx="8229600" cy="607129"/>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lang="en-US" sz="2400" u="sng">
                <a:solidFill>
                  <a:schemeClr val="dk1"/>
                </a:solidFill>
                <a:latin typeface="Calibri"/>
                <a:ea typeface="Calibri"/>
                <a:cs typeface="Calibri"/>
                <a:sym typeface="Calibri"/>
              </a:rPr>
              <a:t>CONTEXTE</a:t>
            </a:r>
            <a:r>
              <a:rPr b="1" lang="en-US" sz="2400">
                <a:solidFill>
                  <a:schemeClr val="dk1"/>
                </a:solidFill>
                <a:latin typeface="Calibri"/>
                <a:ea typeface="Calibri"/>
                <a:cs typeface="Calibri"/>
                <a:sym typeface="Calibri"/>
              </a:rPr>
              <a:t> </a:t>
            </a:r>
            <a:endParaRPr/>
          </a:p>
          <a:p>
            <a:pPr indent="0" lvl="0" marL="0" marR="0" rtl="0" algn="ctr">
              <a:spcBef>
                <a:spcPts val="480"/>
              </a:spcBef>
              <a:spcAft>
                <a:spcPts val="0"/>
              </a:spcAft>
              <a:buClr>
                <a:schemeClr val="dk1"/>
              </a:buClr>
              <a:buSzPts val="2400"/>
              <a:buFont typeface="Arial"/>
              <a:buNone/>
            </a:pPr>
            <a:r>
              <a:t/>
            </a:r>
            <a:endParaRPr b="1" i="1" sz="2400">
              <a:solidFill>
                <a:schemeClr val="dk1"/>
              </a:solidFill>
              <a:latin typeface="Calibri"/>
              <a:ea typeface="Calibri"/>
              <a:cs typeface="Calibri"/>
              <a:sym typeface="Calibri"/>
            </a:endParaRPr>
          </a:p>
          <a:p>
            <a:pPr indent="0" lvl="0" marL="0" marR="0" rtl="0" algn="l">
              <a:spcBef>
                <a:spcPts val="200"/>
              </a:spcBef>
              <a:spcAft>
                <a:spcPts val="0"/>
              </a:spcAft>
              <a:buClr>
                <a:schemeClr val="dk1"/>
              </a:buClr>
              <a:buSzPts val="1000"/>
              <a:buFont typeface="Arial"/>
              <a:buNone/>
            </a:pPr>
            <a:r>
              <a:t/>
            </a:r>
            <a:endParaRPr sz="1000">
              <a:solidFill>
                <a:schemeClr val="dk1"/>
              </a:solidFill>
              <a:latin typeface="Calibri"/>
              <a:ea typeface="Calibri"/>
              <a:cs typeface="Calibri"/>
              <a:sym typeface="Calibri"/>
            </a:endParaRPr>
          </a:p>
        </p:txBody>
      </p:sp>
      <p:pic>
        <p:nvPicPr>
          <p:cNvPr id="112" name="Google Shape;112;p5"/>
          <p:cNvPicPr preferRelativeResize="0"/>
          <p:nvPr/>
        </p:nvPicPr>
        <p:blipFill rotWithShape="1">
          <a:blip r:embed="rId3">
            <a:alphaModFix/>
          </a:blip>
          <a:srcRect b="0" l="0" r="0" t="0"/>
          <a:stretch/>
        </p:blipFill>
        <p:spPr>
          <a:xfrm>
            <a:off x="92707" y="1643449"/>
            <a:ext cx="8923775" cy="4000761"/>
          </a:xfrm>
          <a:prstGeom prst="rect">
            <a:avLst/>
          </a:prstGeom>
          <a:noFill/>
          <a:ln>
            <a:noFill/>
          </a:ln>
        </p:spPr>
      </p:pic>
      <p:sp>
        <p:nvSpPr>
          <p:cNvPr id="113" name="Google Shape;113;p5"/>
          <p:cNvSpPr txBox="1"/>
          <p:nvPr/>
        </p:nvSpPr>
        <p:spPr>
          <a:xfrm rot="-5400000">
            <a:off x="-1207874" y="3263549"/>
            <a:ext cx="3067154" cy="135615"/>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lang="en-US" sz="800">
                <a:solidFill>
                  <a:schemeClr val="dk1"/>
                </a:solidFill>
                <a:latin typeface="Calibri"/>
                <a:ea typeface="Calibri"/>
                <a:cs typeface="Calibri"/>
                <a:sym typeface="Calibri"/>
              </a:rPr>
              <a:t>transports en commun rapides  en km par million d'habitants urbains</a:t>
            </a:r>
            <a:endParaRPr b="1" sz="800">
              <a:solidFill>
                <a:srgbClr val="7F7F7F"/>
              </a:solidFill>
              <a:latin typeface="Arial"/>
              <a:ea typeface="Arial"/>
              <a:cs typeface="Arial"/>
              <a:sym typeface="Arial"/>
            </a:endParaRPr>
          </a:p>
        </p:txBody>
      </p:sp>
      <p:sp>
        <p:nvSpPr>
          <p:cNvPr id="114" name="Google Shape;114;p5"/>
          <p:cNvSpPr txBox="1"/>
          <p:nvPr/>
        </p:nvSpPr>
        <p:spPr>
          <a:xfrm>
            <a:off x="8073286" y="3253390"/>
            <a:ext cx="948794" cy="140050"/>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lang="en-US" sz="800">
                <a:solidFill>
                  <a:schemeClr val="dk1"/>
                </a:solidFill>
                <a:latin typeface="Calibri"/>
                <a:ea typeface="Calibri"/>
                <a:cs typeface="Calibri"/>
                <a:sym typeface="Calibri"/>
              </a:rPr>
              <a:t>Amérique du Nord</a:t>
            </a:r>
            <a:endParaRPr sz="800">
              <a:solidFill>
                <a:srgbClr val="7F7F7F"/>
              </a:solidFill>
              <a:latin typeface="Arial"/>
              <a:ea typeface="Arial"/>
              <a:cs typeface="Arial"/>
              <a:sym typeface="Arial"/>
            </a:endParaRPr>
          </a:p>
        </p:txBody>
      </p:sp>
      <p:sp>
        <p:nvSpPr>
          <p:cNvPr id="115" name="Google Shape;115;p5"/>
          <p:cNvSpPr txBox="1"/>
          <p:nvPr/>
        </p:nvSpPr>
        <p:spPr>
          <a:xfrm>
            <a:off x="8079147" y="3476128"/>
            <a:ext cx="948794" cy="140050"/>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lang="en-US" sz="800">
                <a:solidFill>
                  <a:schemeClr val="dk1"/>
                </a:solidFill>
                <a:latin typeface="Calibri"/>
                <a:ea typeface="Calibri"/>
                <a:cs typeface="Calibri"/>
                <a:sym typeface="Calibri"/>
              </a:rPr>
              <a:t>Amérique Latine</a:t>
            </a:r>
            <a:endParaRPr sz="800">
              <a:solidFill>
                <a:srgbClr val="7F7F7F"/>
              </a:solidFill>
              <a:latin typeface="Arial"/>
              <a:ea typeface="Arial"/>
              <a:cs typeface="Arial"/>
              <a:sym typeface="Arial"/>
            </a:endParaRPr>
          </a:p>
        </p:txBody>
      </p:sp>
      <p:sp>
        <p:nvSpPr>
          <p:cNvPr id="116" name="Google Shape;116;p5"/>
          <p:cNvSpPr txBox="1"/>
          <p:nvPr/>
        </p:nvSpPr>
        <p:spPr>
          <a:xfrm>
            <a:off x="8102593" y="3763344"/>
            <a:ext cx="948794" cy="140050"/>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lang="en-US" sz="800">
                <a:solidFill>
                  <a:schemeClr val="dk1"/>
                </a:solidFill>
                <a:latin typeface="Calibri"/>
                <a:ea typeface="Calibri"/>
                <a:cs typeface="Calibri"/>
                <a:sym typeface="Calibri"/>
              </a:rPr>
              <a:t>Asie</a:t>
            </a:r>
            <a:endParaRPr sz="800">
              <a:solidFill>
                <a:srgbClr val="7F7F7F"/>
              </a:solidFill>
              <a:latin typeface="Arial"/>
              <a:ea typeface="Arial"/>
              <a:cs typeface="Arial"/>
              <a:sym typeface="Arial"/>
            </a:endParaRPr>
          </a:p>
        </p:txBody>
      </p:sp>
      <p:sp>
        <p:nvSpPr>
          <p:cNvPr id="117" name="Google Shape;117;p5"/>
          <p:cNvSpPr txBox="1"/>
          <p:nvPr/>
        </p:nvSpPr>
        <p:spPr>
          <a:xfrm>
            <a:off x="8085009" y="3980221"/>
            <a:ext cx="948794" cy="140050"/>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lang="en-US" sz="800">
                <a:solidFill>
                  <a:schemeClr val="dk1"/>
                </a:solidFill>
                <a:latin typeface="Calibri"/>
                <a:ea typeface="Calibri"/>
                <a:cs typeface="Calibri"/>
                <a:sym typeface="Calibri"/>
              </a:rPr>
              <a:t>Océanie</a:t>
            </a:r>
            <a:endParaRPr sz="800">
              <a:solidFill>
                <a:srgbClr val="7F7F7F"/>
              </a:solidFill>
              <a:latin typeface="Arial"/>
              <a:ea typeface="Arial"/>
              <a:cs typeface="Arial"/>
              <a:sym typeface="Arial"/>
            </a:endParaRPr>
          </a:p>
        </p:txBody>
      </p:sp>
      <p:sp>
        <p:nvSpPr>
          <p:cNvPr id="118" name="Google Shape;118;p5"/>
          <p:cNvSpPr txBox="1"/>
          <p:nvPr/>
        </p:nvSpPr>
        <p:spPr>
          <a:xfrm>
            <a:off x="8114316" y="4226406"/>
            <a:ext cx="948794" cy="140050"/>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lang="en-US" sz="800">
                <a:solidFill>
                  <a:schemeClr val="dk1"/>
                </a:solidFill>
                <a:latin typeface="Calibri"/>
                <a:ea typeface="Calibri"/>
                <a:cs typeface="Calibri"/>
                <a:sym typeface="Calibri"/>
              </a:rPr>
              <a:t>Afrique</a:t>
            </a:r>
            <a:endParaRPr sz="800">
              <a:solidFill>
                <a:srgbClr val="7F7F7F"/>
              </a:solidFill>
              <a:latin typeface="Arial"/>
              <a:ea typeface="Arial"/>
              <a:cs typeface="Arial"/>
              <a:sym typeface="Arial"/>
            </a:endParaRPr>
          </a:p>
        </p:txBody>
      </p:sp>
      <p:sp>
        <p:nvSpPr>
          <p:cNvPr id="119" name="Google Shape;119;p5"/>
          <p:cNvSpPr txBox="1"/>
          <p:nvPr/>
        </p:nvSpPr>
        <p:spPr>
          <a:xfrm>
            <a:off x="8096732" y="3013067"/>
            <a:ext cx="948794" cy="140050"/>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lang="en-US" sz="800">
                <a:solidFill>
                  <a:schemeClr val="dk1"/>
                </a:solidFill>
                <a:latin typeface="Calibri"/>
                <a:ea typeface="Calibri"/>
                <a:cs typeface="Calibri"/>
                <a:sym typeface="Calibri"/>
              </a:rPr>
              <a:t>Europe</a:t>
            </a:r>
            <a:endParaRPr sz="800">
              <a:solidFill>
                <a:srgbClr val="7F7F7F"/>
              </a:solidFill>
              <a:latin typeface="Arial"/>
              <a:ea typeface="Arial"/>
              <a:cs typeface="Arial"/>
              <a:sym typeface="Arial"/>
            </a:endParaRPr>
          </a:p>
        </p:txBody>
      </p:sp>
      <p:sp>
        <p:nvSpPr>
          <p:cNvPr id="120" name="Google Shape;120;p5"/>
          <p:cNvSpPr txBox="1"/>
          <p:nvPr/>
        </p:nvSpPr>
        <p:spPr>
          <a:xfrm>
            <a:off x="2209800" y="6581001"/>
            <a:ext cx="4581525" cy="276999"/>
          </a:xfrm>
          <a:prstGeom prst="rect">
            <a:avLst/>
          </a:prstGeom>
          <a:solidFill>
            <a:srgbClr val="77933C"/>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Calibri"/>
                <a:ea typeface="Calibri"/>
                <a:cs typeface="Calibri"/>
                <a:sym typeface="Calibri"/>
              </a:rPr>
              <a:t>SYSTÈME DE FORMATION DES VILLES MÉDITERRANÉENNES DURABLES</a:t>
            </a:r>
            <a:endParaRPr sz="1200">
              <a:solidFill>
                <a:schemeClr val="lt1"/>
              </a:solidFill>
              <a:latin typeface="Calibri"/>
              <a:ea typeface="Calibri"/>
              <a:cs typeface="Calibri"/>
              <a:sym typeface="Calibri"/>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4" name="Shape 124"/>
        <p:cNvGrpSpPr/>
        <p:nvPr/>
      </p:nvGrpSpPr>
      <p:grpSpPr>
        <a:xfrm>
          <a:off x="0" y="0"/>
          <a:ext cx="0" cy="0"/>
          <a:chOff x="0" y="0"/>
          <a:chExt cx="0" cy="0"/>
        </a:xfrm>
      </p:grpSpPr>
      <p:sp>
        <p:nvSpPr>
          <p:cNvPr id="125" name="Google Shape;125;p6"/>
          <p:cNvSpPr txBox="1"/>
          <p:nvPr>
            <p:ph type="title"/>
          </p:nvPr>
        </p:nvSpPr>
        <p:spPr>
          <a:xfrm>
            <a:off x="0" y="-10633"/>
            <a:ext cx="9144000" cy="731837"/>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800"/>
              <a:buFont typeface="Calibri"/>
              <a:buNone/>
            </a:pPr>
            <a:r>
              <a:rPr lang="en-US" sz="2800"/>
              <a:t>F.1.1 - RÉSEAU DE TRANSPORT PUBLIC</a:t>
            </a:r>
            <a:endParaRPr/>
          </a:p>
        </p:txBody>
      </p:sp>
      <p:sp>
        <p:nvSpPr>
          <p:cNvPr id="126" name="Google Shape;126;p6"/>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127" name="Google Shape;127;p6"/>
          <p:cNvSpPr txBox="1"/>
          <p:nvPr/>
        </p:nvSpPr>
        <p:spPr>
          <a:xfrm>
            <a:off x="457200" y="1036320"/>
            <a:ext cx="8229600" cy="607129"/>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lang="en-US" sz="2400" u="sng">
                <a:solidFill>
                  <a:schemeClr val="dk1"/>
                </a:solidFill>
                <a:latin typeface="Calibri"/>
                <a:ea typeface="Calibri"/>
                <a:cs typeface="Calibri"/>
                <a:sym typeface="Calibri"/>
              </a:rPr>
              <a:t>CONTEXTE</a:t>
            </a:r>
            <a:r>
              <a:rPr b="1" lang="en-US" sz="2400">
                <a:solidFill>
                  <a:schemeClr val="dk1"/>
                </a:solidFill>
                <a:latin typeface="Calibri"/>
                <a:ea typeface="Calibri"/>
                <a:cs typeface="Calibri"/>
                <a:sym typeface="Calibri"/>
              </a:rPr>
              <a:t> </a:t>
            </a:r>
            <a:endParaRPr/>
          </a:p>
          <a:p>
            <a:pPr indent="0" lvl="0" marL="0" marR="0" rtl="0" algn="ctr">
              <a:spcBef>
                <a:spcPts val="480"/>
              </a:spcBef>
              <a:spcAft>
                <a:spcPts val="0"/>
              </a:spcAft>
              <a:buClr>
                <a:schemeClr val="dk1"/>
              </a:buClr>
              <a:buSzPts val="2400"/>
              <a:buFont typeface="Arial"/>
              <a:buNone/>
            </a:pPr>
            <a:r>
              <a:t/>
            </a:r>
            <a:endParaRPr b="1" i="1" sz="2400">
              <a:solidFill>
                <a:schemeClr val="dk1"/>
              </a:solidFill>
              <a:latin typeface="Calibri"/>
              <a:ea typeface="Calibri"/>
              <a:cs typeface="Calibri"/>
              <a:sym typeface="Calibri"/>
            </a:endParaRPr>
          </a:p>
          <a:p>
            <a:pPr indent="0" lvl="0" marL="0" marR="0" rtl="0" algn="l">
              <a:spcBef>
                <a:spcPts val="200"/>
              </a:spcBef>
              <a:spcAft>
                <a:spcPts val="0"/>
              </a:spcAft>
              <a:buClr>
                <a:schemeClr val="dk1"/>
              </a:buClr>
              <a:buSzPts val="1000"/>
              <a:buFont typeface="Arial"/>
              <a:buNone/>
            </a:pPr>
            <a:r>
              <a:t/>
            </a:r>
            <a:endParaRPr sz="1000">
              <a:solidFill>
                <a:schemeClr val="dk1"/>
              </a:solidFill>
              <a:latin typeface="Calibri"/>
              <a:ea typeface="Calibri"/>
              <a:cs typeface="Calibri"/>
              <a:sym typeface="Calibri"/>
            </a:endParaRPr>
          </a:p>
        </p:txBody>
      </p:sp>
      <p:pic>
        <p:nvPicPr>
          <p:cNvPr id="128" name="Google Shape;128;p6"/>
          <p:cNvPicPr preferRelativeResize="0"/>
          <p:nvPr/>
        </p:nvPicPr>
        <p:blipFill rotWithShape="1">
          <a:blip r:embed="rId3">
            <a:alphaModFix/>
          </a:blip>
          <a:srcRect b="0" l="0" r="0" t="0"/>
          <a:stretch/>
        </p:blipFill>
        <p:spPr>
          <a:xfrm>
            <a:off x="1825690" y="1490829"/>
            <a:ext cx="7182616" cy="4246046"/>
          </a:xfrm>
          <a:prstGeom prst="rect">
            <a:avLst/>
          </a:prstGeom>
          <a:noFill/>
          <a:ln>
            <a:noFill/>
          </a:ln>
        </p:spPr>
      </p:pic>
      <p:sp>
        <p:nvSpPr>
          <p:cNvPr id="129" name="Google Shape;129;p6"/>
          <p:cNvSpPr/>
          <p:nvPr/>
        </p:nvSpPr>
        <p:spPr>
          <a:xfrm>
            <a:off x="1722474" y="5736875"/>
            <a:ext cx="7285832" cy="24622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000">
                <a:solidFill>
                  <a:schemeClr val="dk1"/>
                </a:solidFill>
                <a:latin typeface="Calibri"/>
                <a:ea typeface="Calibri"/>
                <a:cs typeface="Calibri"/>
                <a:sym typeface="Calibri"/>
              </a:rPr>
              <a:t>Source : Institut des transports et de la politique de développement 2017. Base de données sur le transport en commun rapide. https://www.itdp.org/rapid-transit-database/</a:t>
            </a:r>
            <a:endParaRPr sz="1000">
              <a:solidFill>
                <a:schemeClr val="dk1"/>
              </a:solidFill>
              <a:latin typeface="Calibri"/>
              <a:ea typeface="Calibri"/>
              <a:cs typeface="Calibri"/>
              <a:sym typeface="Calibri"/>
            </a:endParaRPr>
          </a:p>
        </p:txBody>
      </p:sp>
      <p:sp>
        <p:nvSpPr>
          <p:cNvPr id="130" name="Google Shape;130;p6"/>
          <p:cNvSpPr/>
          <p:nvPr/>
        </p:nvSpPr>
        <p:spPr>
          <a:xfrm>
            <a:off x="90196" y="1874280"/>
            <a:ext cx="1735494" cy="267765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400">
                <a:solidFill>
                  <a:schemeClr val="dk1"/>
                </a:solidFill>
                <a:latin typeface="Calibri"/>
                <a:ea typeface="Calibri"/>
                <a:cs typeface="Calibri"/>
                <a:sym typeface="Calibri"/>
              </a:rPr>
              <a:t>Ratio du transport en commun rapide par rapport au nombre de résidents (RTR) : rapport de la longueur (km) du transport en commun rapide à la population urbaine</a:t>
            </a:r>
            <a:endParaRPr/>
          </a:p>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a:p>
            <a:pPr indent="0" lvl="0" marL="0" marR="0" rtl="0" algn="l">
              <a:spcBef>
                <a:spcPts val="0"/>
              </a:spcBef>
              <a:spcAft>
                <a:spcPts val="0"/>
              </a:spcAft>
              <a:buNone/>
            </a:pPr>
            <a:r>
              <a:rPr lang="en-US" sz="1400">
                <a:solidFill>
                  <a:schemeClr val="dk1"/>
                </a:solidFill>
                <a:latin typeface="Calibri"/>
                <a:ea typeface="Calibri"/>
                <a:cs typeface="Calibri"/>
                <a:sym typeface="Calibri"/>
              </a:rPr>
              <a:t>Le transport en commun rapide comprend le transport en commun rapide par autobus, le transport léger sur rail et/ou le métro</a:t>
            </a:r>
            <a:endParaRPr sz="1400">
              <a:solidFill>
                <a:schemeClr val="dk1"/>
              </a:solidFill>
              <a:latin typeface="Calibri"/>
              <a:ea typeface="Calibri"/>
              <a:cs typeface="Calibri"/>
              <a:sym typeface="Calibri"/>
            </a:endParaRPr>
          </a:p>
        </p:txBody>
      </p:sp>
      <p:sp>
        <p:nvSpPr>
          <p:cNvPr id="131" name="Google Shape;131;p6"/>
          <p:cNvSpPr txBox="1"/>
          <p:nvPr/>
        </p:nvSpPr>
        <p:spPr>
          <a:xfrm>
            <a:off x="2209800" y="6581001"/>
            <a:ext cx="4581525" cy="276999"/>
          </a:xfrm>
          <a:prstGeom prst="rect">
            <a:avLst/>
          </a:prstGeom>
          <a:solidFill>
            <a:srgbClr val="77933C"/>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Calibri"/>
                <a:ea typeface="Calibri"/>
                <a:cs typeface="Calibri"/>
                <a:sym typeface="Calibri"/>
              </a:rPr>
              <a:t>SYSTÈME DE FORMATION DES VILLES MÉDITERRANÉENNES DURABLES</a:t>
            </a:r>
            <a:endParaRPr sz="1200">
              <a:solidFill>
                <a:schemeClr val="lt1"/>
              </a:solidFill>
              <a:latin typeface="Calibri"/>
              <a:ea typeface="Calibri"/>
              <a:cs typeface="Calibri"/>
              <a:sym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5" name="Shape 135"/>
        <p:cNvGrpSpPr/>
        <p:nvPr/>
      </p:nvGrpSpPr>
      <p:grpSpPr>
        <a:xfrm>
          <a:off x="0" y="0"/>
          <a:ext cx="0" cy="0"/>
          <a:chOff x="0" y="0"/>
          <a:chExt cx="0" cy="0"/>
        </a:xfrm>
      </p:grpSpPr>
      <p:sp>
        <p:nvSpPr>
          <p:cNvPr id="136" name="Google Shape;136;p7"/>
          <p:cNvSpPr txBox="1"/>
          <p:nvPr>
            <p:ph idx="1" type="body"/>
          </p:nvPr>
        </p:nvSpPr>
        <p:spPr>
          <a:xfrm>
            <a:off x="457200" y="833120"/>
            <a:ext cx="8229600" cy="607129"/>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i="0" lang="en-US" sz="2400" u="sng" cap="none" strike="noStrike">
                <a:solidFill>
                  <a:schemeClr val="dk1"/>
                </a:solidFill>
                <a:latin typeface="Calibri"/>
                <a:ea typeface="Calibri"/>
                <a:cs typeface="Calibri"/>
                <a:sym typeface="Calibri"/>
              </a:rPr>
              <a:t>INDICATEUR</a:t>
            </a:r>
            <a:r>
              <a:rPr b="1" i="0" lang="en-US" sz="2400" u="none" cap="none" strike="noStrike">
                <a:solidFill>
                  <a:schemeClr val="dk1"/>
                </a:solidFill>
                <a:latin typeface="Calibri"/>
                <a:ea typeface="Calibri"/>
                <a:cs typeface="Calibri"/>
                <a:sym typeface="Calibri"/>
              </a:rPr>
              <a:t> </a:t>
            </a:r>
            <a:endParaRPr b="1" i="0" sz="2400" u="none" cap="none" strike="noStrike">
              <a:solidFill>
                <a:schemeClr val="dk1"/>
              </a:solidFill>
              <a:latin typeface="Calibri"/>
              <a:ea typeface="Calibri"/>
              <a:cs typeface="Calibri"/>
              <a:sym typeface="Calibri"/>
            </a:endParaRPr>
          </a:p>
          <a:p>
            <a:pPr indent="0" lvl="0" marL="0" marR="0" rtl="0" algn="ctr">
              <a:spcBef>
                <a:spcPts val="480"/>
              </a:spcBef>
              <a:spcAft>
                <a:spcPts val="0"/>
              </a:spcAft>
              <a:buClr>
                <a:schemeClr val="dk1"/>
              </a:buClr>
              <a:buSzPts val="2400"/>
              <a:buFont typeface="Arial"/>
              <a:buNone/>
            </a:pPr>
            <a:r>
              <a:t/>
            </a:r>
            <a:endParaRPr b="1" i="1" sz="2400" u="none" cap="none" strike="noStrike">
              <a:solidFill>
                <a:schemeClr val="dk1"/>
              </a:solidFill>
              <a:latin typeface="Calibri"/>
              <a:ea typeface="Calibri"/>
              <a:cs typeface="Calibri"/>
              <a:sym typeface="Calibri"/>
            </a:endParaRPr>
          </a:p>
          <a:p>
            <a:pPr indent="0" lvl="0" marL="0" marR="0" rtl="0" algn="l">
              <a:spcBef>
                <a:spcPts val="200"/>
              </a:spcBef>
              <a:spcAft>
                <a:spcPts val="0"/>
              </a:spcAft>
              <a:buClr>
                <a:schemeClr val="dk1"/>
              </a:buClr>
              <a:buSzPts val="1000"/>
              <a:buFont typeface="Arial"/>
              <a:buNone/>
            </a:pPr>
            <a:r>
              <a:t/>
            </a:r>
            <a:endParaRPr b="0" i="0" sz="1000" u="none" cap="none" strike="noStrike">
              <a:solidFill>
                <a:schemeClr val="dk1"/>
              </a:solidFill>
              <a:latin typeface="Calibri"/>
              <a:ea typeface="Calibri"/>
              <a:cs typeface="Calibri"/>
              <a:sym typeface="Calibri"/>
            </a:endParaRPr>
          </a:p>
        </p:txBody>
      </p:sp>
      <p:sp>
        <p:nvSpPr>
          <p:cNvPr id="137" name="Google Shape;137;p7"/>
          <p:cNvSpPr txBox="1"/>
          <p:nvPr>
            <p:ph idx="12" type="sldNum"/>
          </p:nvPr>
        </p:nvSpPr>
        <p:spPr>
          <a:xfrm>
            <a:off x="7010400" y="6572250"/>
            <a:ext cx="2133600" cy="28575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138" name="Google Shape;138;p7"/>
          <p:cNvSpPr txBox="1"/>
          <p:nvPr>
            <p:ph type="title"/>
          </p:nvPr>
        </p:nvSpPr>
        <p:spPr>
          <a:xfrm>
            <a:off x="0" y="0"/>
            <a:ext cx="9144000" cy="709613"/>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800"/>
              <a:buFont typeface="Calibri"/>
              <a:buNone/>
            </a:pPr>
            <a:r>
              <a:rPr lang="en-US" sz="2800">
                <a:solidFill>
                  <a:srgbClr val="7F7F7F"/>
                </a:solidFill>
              </a:rPr>
              <a:t>F.1.1 - RÉSEAU DE TRANSPORT PUBLIC</a:t>
            </a:r>
            <a:endParaRPr/>
          </a:p>
        </p:txBody>
      </p:sp>
      <p:graphicFrame>
        <p:nvGraphicFramePr>
          <p:cNvPr id="139" name="Google Shape;139;p7"/>
          <p:cNvGraphicFramePr/>
          <p:nvPr/>
        </p:nvGraphicFramePr>
        <p:xfrm>
          <a:off x="482600" y="1373256"/>
          <a:ext cx="3000000" cy="3000000"/>
        </p:xfrm>
        <a:graphic>
          <a:graphicData uri="http://schemas.openxmlformats.org/drawingml/2006/table">
            <a:tbl>
              <a:tblPr bandRow="1" firstRow="1">
                <a:noFill/>
                <a:tableStyleId>{BB86E8EC-92F6-496F-A078-77276222B33D}</a:tableStyleId>
              </a:tblPr>
              <a:tblGrid>
                <a:gridCol w="3622425"/>
                <a:gridCol w="1675000"/>
                <a:gridCol w="2932175"/>
              </a:tblGrid>
              <a:tr h="370850">
                <a:tc>
                  <a:txBody>
                    <a:bodyPr/>
                    <a:lstStyle/>
                    <a:p>
                      <a:pPr indent="0" lvl="0" marL="0" marR="0" rtl="0" algn="l">
                        <a:spcBef>
                          <a:spcPts val="0"/>
                        </a:spcBef>
                        <a:spcAft>
                          <a:spcPts val="0"/>
                        </a:spcAft>
                        <a:buNone/>
                      </a:pPr>
                      <a:r>
                        <a:rPr lang="en-US" sz="1800" u="none" cap="none" strike="noStrike"/>
                        <a:t>Indicateur</a:t>
                      </a:r>
                      <a:endParaRPr/>
                    </a:p>
                  </a:txBody>
                  <a:tcPr marT="45725" marB="45725" marR="91450" marL="91450"/>
                </a:tc>
                <a:tc>
                  <a:txBody>
                    <a:bodyPr/>
                    <a:lstStyle/>
                    <a:p>
                      <a:pPr indent="0" lvl="0" marL="0" marR="0" rtl="0" algn="l">
                        <a:spcBef>
                          <a:spcPts val="0"/>
                        </a:spcBef>
                        <a:spcAft>
                          <a:spcPts val="0"/>
                        </a:spcAft>
                        <a:buNone/>
                      </a:pPr>
                      <a:r>
                        <a:rPr lang="en-US" sz="1800"/>
                        <a:t>Unité</a:t>
                      </a:r>
                      <a:endParaRPr/>
                    </a:p>
                  </a:txBody>
                  <a:tcPr marT="45725" marB="45725" marR="91450" marL="91450"/>
                </a:tc>
                <a:tc>
                  <a:txBody>
                    <a:bodyPr/>
                    <a:lstStyle/>
                    <a:p>
                      <a:pPr indent="0" lvl="0" marL="0" marR="0" rtl="0" algn="l">
                        <a:spcBef>
                          <a:spcPts val="0"/>
                        </a:spcBef>
                        <a:spcAft>
                          <a:spcPts val="0"/>
                        </a:spcAft>
                        <a:buNone/>
                      </a:pPr>
                      <a:r>
                        <a:rPr lang="en-US" sz="1800"/>
                        <a:t>Source de données</a:t>
                      </a:r>
                      <a:endParaRPr/>
                    </a:p>
                  </a:txBody>
                  <a:tcPr marT="45725" marB="45725" marR="91450" marL="91450"/>
                </a:tc>
              </a:tr>
              <a:tr h="972000">
                <a:tc>
                  <a:txBody>
                    <a:bodyPr/>
                    <a:lstStyle/>
                    <a:p>
                      <a:pPr indent="0" lvl="0" marL="0" marR="0" rtl="0" algn="l">
                        <a:spcBef>
                          <a:spcPts val="0"/>
                        </a:spcBef>
                        <a:spcAft>
                          <a:spcPts val="0"/>
                        </a:spcAft>
                        <a:buClr>
                          <a:schemeClr val="dk1"/>
                        </a:buClr>
                        <a:buSzPts val="1800"/>
                        <a:buFont typeface="Calibri"/>
                        <a:buNone/>
                      </a:pPr>
                      <a:r>
                        <a:rPr b="0" i="0" lang="en-US" sz="1800" u="none" cap="none" strike="noStrike">
                          <a:solidFill>
                            <a:schemeClr val="dk1"/>
                          </a:solidFill>
                          <a:latin typeface="Calibri"/>
                          <a:ea typeface="Calibri"/>
                          <a:cs typeface="Calibri"/>
                          <a:sym typeface="Calibri"/>
                        </a:rPr>
                        <a:t>Longueur du réseau de transport public pour 1000 habitants</a:t>
                      </a:r>
                      <a:endParaRPr sz="1800" u="none" cap="none" strike="noStrike">
                        <a:latin typeface="Calibri"/>
                        <a:ea typeface="Calibri"/>
                        <a:cs typeface="Calibri"/>
                        <a:sym typeface="Calibri"/>
                      </a:endParaRPr>
                    </a:p>
                  </a:txBody>
                  <a:tcPr marT="45725" marB="45725" marR="91450" marL="91450" anchor="ctr"/>
                </a:tc>
                <a:tc>
                  <a:txBody>
                    <a:bodyPr/>
                    <a:lstStyle/>
                    <a:p>
                      <a:pPr indent="0" lvl="0" marL="0" marR="0" rtl="0" algn="ctr">
                        <a:spcBef>
                          <a:spcPts val="0"/>
                        </a:spcBef>
                        <a:spcAft>
                          <a:spcPts val="0"/>
                        </a:spcAft>
                        <a:buNone/>
                      </a:pPr>
                      <a:r>
                        <a:rPr lang="en-US" sz="1800">
                          <a:solidFill>
                            <a:schemeClr val="dk1"/>
                          </a:solidFill>
                          <a:latin typeface="Calibri"/>
                          <a:ea typeface="Calibri"/>
                          <a:cs typeface="Calibri"/>
                          <a:sym typeface="Calibri"/>
                        </a:rPr>
                        <a:t>km/1000 habitants</a:t>
                      </a:r>
                      <a:endParaRPr sz="1800">
                        <a:solidFill>
                          <a:schemeClr val="dk1"/>
                        </a:solidFill>
                        <a:latin typeface="Calibri"/>
                        <a:ea typeface="Calibri"/>
                        <a:cs typeface="Calibri"/>
                        <a:sym typeface="Calibri"/>
                      </a:endParaRPr>
                    </a:p>
                  </a:txBody>
                  <a:tcPr marT="45725" marB="45725" marR="91450" marL="91450" anchor="ctr"/>
                </a:tc>
                <a:tc>
                  <a:txBody>
                    <a:bodyPr/>
                    <a:lstStyle/>
                    <a:p>
                      <a:pPr indent="0" lvl="0" marL="0" marR="0" rtl="0" algn="l">
                        <a:spcBef>
                          <a:spcPts val="0"/>
                        </a:spcBef>
                        <a:spcAft>
                          <a:spcPts val="0"/>
                        </a:spcAft>
                        <a:buNone/>
                      </a:pPr>
                      <a:r>
                        <a:rPr lang="en-US" sz="1800">
                          <a:solidFill>
                            <a:schemeClr val="dk1"/>
                          </a:solidFill>
                        </a:rPr>
                        <a:t>Données mesurées</a:t>
                      </a:r>
                      <a:endParaRPr sz="1800"/>
                    </a:p>
                    <a:p>
                      <a:pPr indent="0" lvl="0" marL="0" marR="0" rtl="0" algn="l">
                        <a:spcBef>
                          <a:spcPts val="0"/>
                        </a:spcBef>
                        <a:spcAft>
                          <a:spcPts val="0"/>
                        </a:spcAft>
                        <a:buNone/>
                      </a:pPr>
                      <a:r>
                        <a:t/>
                      </a:r>
                      <a:endParaRPr sz="1800">
                        <a:latin typeface="Calibri"/>
                        <a:ea typeface="Calibri"/>
                        <a:cs typeface="Calibri"/>
                        <a:sym typeface="Calibri"/>
                      </a:endParaRPr>
                    </a:p>
                  </a:txBody>
                  <a:tcPr marT="45725" marB="45725" marR="91450" marL="91450" anchor="ctr"/>
                </a:tc>
              </a:tr>
            </a:tbl>
          </a:graphicData>
        </a:graphic>
      </p:graphicFrame>
      <p:sp>
        <p:nvSpPr>
          <p:cNvPr id="140" name="Google Shape;140;p7"/>
          <p:cNvSpPr/>
          <p:nvPr/>
        </p:nvSpPr>
        <p:spPr>
          <a:xfrm>
            <a:off x="857312" y="2828303"/>
            <a:ext cx="7816788" cy="233910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Seule </a:t>
            </a:r>
            <a:r>
              <a:rPr b="1" lang="en-US" sz="1800">
                <a:solidFill>
                  <a:schemeClr val="dk1"/>
                </a:solidFill>
                <a:latin typeface="Calibri"/>
                <a:ea typeface="Calibri"/>
                <a:cs typeface="Calibri"/>
                <a:sym typeface="Calibri"/>
              </a:rPr>
              <a:t>la longueur unidirectionnelle </a:t>
            </a:r>
            <a:r>
              <a:rPr lang="en-US" sz="1800">
                <a:solidFill>
                  <a:schemeClr val="dk1"/>
                </a:solidFill>
                <a:latin typeface="Calibri"/>
                <a:ea typeface="Calibri"/>
                <a:cs typeface="Calibri"/>
                <a:sym typeface="Calibri"/>
              </a:rPr>
              <a:t>des lignes de transport public est prise en compte</a:t>
            </a:r>
            <a:endParaRPr/>
          </a:p>
          <a:p>
            <a:pPr indent="0" lvl="0" marL="0" marR="0" rtl="0" algn="l">
              <a:spcBef>
                <a:spcPts val="0"/>
              </a:spcBef>
              <a:spcAft>
                <a:spcPts val="0"/>
              </a:spcAft>
              <a:buNone/>
            </a:pPr>
            <a:r>
              <a:t/>
            </a:r>
            <a:endParaRPr sz="1000">
              <a:solidFill>
                <a:schemeClr val="dk1"/>
              </a:solidFill>
              <a:latin typeface="Calibri"/>
              <a:ea typeface="Calibri"/>
              <a:cs typeface="Calibri"/>
              <a:sym typeface="Calibri"/>
            </a:endParaRPr>
          </a:p>
          <a:p>
            <a:pPr indent="0" lvl="0" marL="0" marR="0" rtl="0" algn="l">
              <a:spcBef>
                <a:spcPts val="0"/>
              </a:spcBef>
              <a:spcAft>
                <a:spcPts val="0"/>
              </a:spcAft>
              <a:buNone/>
            </a:pPr>
            <a:r>
              <a:rPr lang="en-US" sz="1800">
                <a:solidFill>
                  <a:schemeClr val="dk1"/>
                </a:solidFill>
                <a:latin typeface="Calibri"/>
                <a:ea typeface="Calibri"/>
                <a:cs typeface="Calibri"/>
                <a:sym typeface="Calibri"/>
              </a:rPr>
              <a:t>Les systèmes de transport qui couvrent le même itinéraire doivent être comptés séparément. Par exemple, si un autobus et un tramway couvrent le même trajet de 1 km, cela compte pour 2 km.</a:t>
            </a:r>
            <a:endParaRPr sz="1800">
              <a:solidFill>
                <a:schemeClr val="dk1"/>
              </a:solidFill>
              <a:latin typeface="Calibri"/>
              <a:ea typeface="Calibri"/>
              <a:cs typeface="Calibri"/>
              <a:sym typeface="Calibri"/>
            </a:endParaRPr>
          </a:p>
          <a:p>
            <a:pPr indent="0" lvl="0" marL="0" marR="0" rtl="0" algn="l">
              <a:spcBef>
                <a:spcPts val="0"/>
              </a:spcBef>
              <a:spcAft>
                <a:spcPts val="0"/>
              </a:spcAft>
              <a:buNone/>
            </a:pPr>
            <a:r>
              <a:t/>
            </a:r>
            <a:endParaRPr sz="1000">
              <a:solidFill>
                <a:schemeClr val="dk1"/>
              </a:solidFill>
              <a:latin typeface="Calibri"/>
              <a:ea typeface="Calibri"/>
              <a:cs typeface="Calibri"/>
              <a:sym typeface="Calibri"/>
            </a:endParaRPr>
          </a:p>
          <a:p>
            <a:pPr indent="0" lvl="0" marL="0" marR="0" rtl="0" algn="l">
              <a:spcBef>
                <a:spcPts val="0"/>
              </a:spcBef>
              <a:spcAft>
                <a:spcPts val="0"/>
              </a:spcAft>
              <a:buNone/>
            </a:pPr>
            <a:r>
              <a:rPr lang="en-US" sz="1800">
                <a:solidFill>
                  <a:schemeClr val="dk1"/>
                </a:solidFill>
                <a:latin typeface="Calibri"/>
                <a:ea typeface="Calibri"/>
                <a:cs typeface="Calibri"/>
                <a:sym typeface="Calibri"/>
              </a:rPr>
              <a:t>Les informations sur la longueur des transports publics peuvent être recueillies auprès des bureaux municipaux de transport et des autorités locales/régionales de transport en commun ou peuvent être calculées à partir de cartes informatiques, de photographies aériennes ou de cartes papier existantes, toutes devant être vérifiées sur le terrain. </a:t>
            </a:r>
            <a:endParaRPr sz="1800">
              <a:solidFill>
                <a:schemeClr val="dk1"/>
              </a:solidFill>
              <a:latin typeface="Calibri"/>
              <a:ea typeface="Calibri"/>
              <a:cs typeface="Calibri"/>
              <a:sym typeface="Calibri"/>
            </a:endParaRPr>
          </a:p>
        </p:txBody>
      </p:sp>
      <p:pic>
        <p:nvPicPr>
          <p:cNvPr id="141" name="Google Shape;141;p7"/>
          <p:cNvPicPr preferRelativeResize="0"/>
          <p:nvPr/>
        </p:nvPicPr>
        <p:blipFill rotWithShape="1">
          <a:blip r:embed="rId3">
            <a:alphaModFix/>
          </a:blip>
          <a:srcRect b="0" l="0" r="0" t="0"/>
          <a:stretch/>
        </p:blipFill>
        <p:spPr>
          <a:xfrm>
            <a:off x="482600" y="3069662"/>
            <a:ext cx="378512" cy="368806"/>
          </a:xfrm>
          <a:prstGeom prst="rect">
            <a:avLst/>
          </a:prstGeom>
          <a:noFill/>
          <a:ln>
            <a:noFill/>
          </a:ln>
        </p:spPr>
      </p:pic>
      <p:sp>
        <p:nvSpPr>
          <p:cNvPr id="142" name="Google Shape;142;p7"/>
          <p:cNvSpPr txBox="1"/>
          <p:nvPr/>
        </p:nvSpPr>
        <p:spPr>
          <a:xfrm>
            <a:off x="2209800" y="6581001"/>
            <a:ext cx="4581525" cy="276999"/>
          </a:xfrm>
          <a:prstGeom prst="rect">
            <a:avLst/>
          </a:prstGeom>
          <a:solidFill>
            <a:srgbClr val="77933C"/>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Calibri"/>
                <a:ea typeface="Calibri"/>
                <a:cs typeface="Calibri"/>
                <a:sym typeface="Calibri"/>
              </a:rPr>
              <a:t>SYSTÈME DE FORMATION DES VILLES MÉDITERRANÉENNES DURABLES</a:t>
            </a:r>
            <a:endParaRPr sz="1200">
              <a:solidFill>
                <a:schemeClr val="lt1"/>
              </a:solidFill>
              <a:latin typeface="Calibri"/>
              <a:ea typeface="Calibri"/>
              <a:cs typeface="Calibri"/>
              <a:sym typeface="Calibri"/>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6" name="Shape 146"/>
        <p:cNvGrpSpPr/>
        <p:nvPr/>
      </p:nvGrpSpPr>
      <p:grpSpPr>
        <a:xfrm>
          <a:off x="0" y="0"/>
          <a:ext cx="0" cy="0"/>
          <a:chOff x="0" y="0"/>
          <a:chExt cx="0" cy="0"/>
        </a:xfrm>
      </p:grpSpPr>
      <p:sp>
        <p:nvSpPr>
          <p:cNvPr id="147" name="Google Shape;147;p8"/>
          <p:cNvSpPr txBox="1"/>
          <p:nvPr>
            <p:ph idx="12" type="sldNum"/>
          </p:nvPr>
        </p:nvSpPr>
        <p:spPr>
          <a:xfrm>
            <a:off x="6987932" y="6585592"/>
            <a:ext cx="2133600" cy="272408"/>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148" name="Google Shape;148;p8"/>
          <p:cNvSpPr txBox="1"/>
          <p:nvPr>
            <p:ph type="title"/>
          </p:nvPr>
        </p:nvSpPr>
        <p:spPr>
          <a:xfrm>
            <a:off x="0" y="0"/>
            <a:ext cx="9144000" cy="709613"/>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800"/>
              <a:buFont typeface="Calibri"/>
              <a:buNone/>
            </a:pPr>
            <a:r>
              <a:rPr lang="en-US" sz="2800"/>
              <a:t>F.1.1 - RÉSEAU DE TRANSPORT PUBLIC</a:t>
            </a:r>
            <a:endParaRPr/>
          </a:p>
        </p:txBody>
      </p:sp>
      <p:sp>
        <p:nvSpPr>
          <p:cNvPr id="149" name="Google Shape;149;p8"/>
          <p:cNvSpPr txBox="1"/>
          <p:nvPr>
            <p:ph idx="1" type="body"/>
          </p:nvPr>
        </p:nvSpPr>
        <p:spPr>
          <a:xfrm>
            <a:off x="448322" y="982912"/>
            <a:ext cx="8229600" cy="4525963"/>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lang="en-US" sz="2400" u="sng">
                <a:solidFill>
                  <a:schemeClr val="dk1"/>
                </a:solidFill>
                <a:latin typeface="Calibri"/>
                <a:ea typeface="Calibri"/>
                <a:cs typeface="Calibri"/>
                <a:sym typeface="Calibri"/>
              </a:rPr>
              <a:t>OBJECTIF</a:t>
            </a:r>
            <a:endParaRPr/>
          </a:p>
          <a:p>
            <a:pPr indent="0" lvl="0" marL="0" marR="0" rtl="0" algn="l">
              <a:spcBef>
                <a:spcPts val="560"/>
              </a:spcBef>
              <a:spcAft>
                <a:spcPts val="0"/>
              </a:spcAft>
              <a:buClr>
                <a:schemeClr val="dk1"/>
              </a:buClr>
              <a:buSzPts val="2800"/>
              <a:buFont typeface="Arial"/>
              <a:buNone/>
            </a:pPr>
            <a:r>
              <a:rPr b="0" i="0" lang="en-US" sz="2800" u="none" cap="none" strike="noStrike">
                <a:solidFill>
                  <a:schemeClr val="dk1"/>
                </a:solidFill>
                <a:latin typeface="Calibri"/>
                <a:ea typeface="Calibri"/>
                <a:cs typeface="Calibri"/>
                <a:sym typeface="Calibri"/>
              </a:rPr>
              <a:t>Promouvoir l'utilisation des transports publics/municipaux </a:t>
            </a:r>
            <a:endParaRPr b="0" i="0" sz="4000" u="none" cap="none" strike="noStrike">
              <a:solidFill>
                <a:schemeClr val="dk1"/>
              </a:solidFill>
              <a:latin typeface="Calibri"/>
              <a:ea typeface="Calibri"/>
              <a:cs typeface="Calibri"/>
              <a:sym typeface="Calibri"/>
            </a:endParaRPr>
          </a:p>
        </p:txBody>
      </p:sp>
      <p:pic>
        <p:nvPicPr>
          <p:cNvPr descr="Image result for public transport" id="150" name="Google Shape;150;p8"/>
          <p:cNvPicPr preferRelativeResize="0"/>
          <p:nvPr/>
        </p:nvPicPr>
        <p:blipFill rotWithShape="1">
          <a:blip r:embed="rId3">
            <a:alphaModFix/>
          </a:blip>
          <a:srcRect b="0" l="0" r="0" t="0"/>
          <a:stretch/>
        </p:blipFill>
        <p:spPr>
          <a:xfrm>
            <a:off x="1168199" y="2547152"/>
            <a:ext cx="6940631" cy="2438400"/>
          </a:xfrm>
          <a:prstGeom prst="rect">
            <a:avLst/>
          </a:prstGeom>
          <a:noFill/>
          <a:ln>
            <a:noFill/>
          </a:ln>
        </p:spPr>
      </p:pic>
      <p:sp>
        <p:nvSpPr>
          <p:cNvPr id="151" name="Google Shape;151;p8"/>
          <p:cNvSpPr txBox="1"/>
          <p:nvPr/>
        </p:nvSpPr>
        <p:spPr>
          <a:xfrm>
            <a:off x="2209800" y="6581001"/>
            <a:ext cx="4581525" cy="276999"/>
          </a:xfrm>
          <a:prstGeom prst="rect">
            <a:avLst/>
          </a:prstGeom>
          <a:solidFill>
            <a:srgbClr val="77933C"/>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Calibri"/>
                <a:ea typeface="Calibri"/>
                <a:cs typeface="Calibri"/>
                <a:sym typeface="Calibri"/>
              </a:rPr>
              <a:t>SYSTÈME DE FORMATION DES VILLES MÉDITERRANÉENNES DURABLES</a:t>
            </a:r>
            <a:endParaRPr sz="1200">
              <a:solidFill>
                <a:schemeClr val="lt1"/>
              </a:solidFill>
              <a:latin typeface="Calibri"/>
              <a:ea typeface="Calibri"/>
              <a:cs typeface="Calibri"/>
              <a:sym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5" name="Shape 155"/>
        <p:cNvGrpSpPr/>
        <p:nvPr/>
      </p:nvGrpSpPr>
      <p:grpSpPr>
        <a:xfrm>
          <a:off x="0" y="0"/>
          <a:ext cx="0" cy="0"/>
          <a:chOff x="0" y="0"/>
          <a:chExt cx="0" cy="0"/>
        </a:xfrm>
      </p:grpSpPr>
      <p:sp>
        <p:nvSpPr>
          <p:cNvPr id="156" name="Google Shape;156;p9"/>
          <p:cNvSpPr txBox="1"/>
          <p:nvPr>
            <p:ph idx="12" type="sldNum"/>
          </p:nvPr>
        </p:nvSpPr>
        <p:spPr>
          <a:xfrm>
            <a:off x="7010400" y="6572250"/>
            <a:ext cx="2133600" cy="28575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157" name="Google Shape;157;p9"/>
          <p:cNvSpPr txBox="1"/>
          <p:nvPr>
            <p:ph type="title"/>
          </p:nvPr>
        </p:nvSpPr>
        <p:spPr>
          <a:xfrm>
            <a:off x="0" y="0"/>
            <a:ext cx="9144000" cy="709613"/>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800"/>
              <a:buFont typeface="Calibri"/>
              <a:buNone/>
            </a:pPr>
            <a:r>
              <a:rPr lang="en-US" sz="2800">
                <a:solidFill>
                  <a:srgbClr val="7F7F7F"/>
                </a:solidFill>
              </a:rPr>
              <a:t>F.1.1 - RÉSEAU DE TRANSPORT PUBLIC</a:t>
            </a:r>
            <a:endParaRPr/>
          </a:p>
        </p:txBody>
      </p:sp>
      <p:sp>
        <p:nvSpPr>
          <p:cNvPr id="158" name="Google Shape;158;p9"/>
          <p:cNvSpPr txBox="1"/>
          <p:nvPr/>
        </p:nvSpPr>
        <p:spPr>
          <a:xfrm>
            <a:off x="232609" y="1938379"/>
            <a:ext cx="8678781" cy="2512793"/>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SzPts val="2400"/>
              <a:buFont typeface="Arial"/>
              <a:buNone/>
            </a:pPr>
            <a:r>
              <a:rPr lang="en-US" sz="2400">
                <a:solidFill>
                  <a:schemeClr val="dk1"/>
                </a:solidFill>
                <a:latin typeface="Calibri"/>
                <a:ea typeface="Calibri"/>
                <a:cs typeface="Calibri"/>
                <a:sym typeface="Calibri"/>
              </a:rPr>
              <a:t>Dans les calculs, les éléments suivants doivent être pris en compte : </a:t>
            </a:r>
            <a:endParaRPr sz="2400">
              <a:solidFill>
                <a:schemeClr val="dk1"/>
              </a:solidFill>
              <a:latin typeface="Calibri"/>
              <a:ea typeface="Calibri"/>
              <a:cs typeface="Calibri"/>
              <a:sym typeface="Calibri"/>
            </a:endParaRPr>
          </a:p>
          <a:p>
            <a:pPr indent="-342900" lvl="0" marL="342900" marR="0" rtl="0" algn="l">
              <a:spcBef>
                <a:spcPts val="300"/>
              </a:spcBef>
              <a:spcAft>
                <a:spcPts val="0"/>
              </a:spcAft>
              <a:buClr>
                <a:schemeClr val="dk1"/>
              </a:buClr>
              <a:buSzPts val="2400"/>
              <a:buFont typeface="Courier New"/>
              <a:buChar char="o"/>
            </a:pPr>
            <a:r>
              <a:rPr lang="en-US" sz="2400">
                <a:solidFill>
                  <a:schemeClr val="dk1"/>
                </a:solidFill>
                <a:latin typeface="Calibri"/>
                <a:ea typeface="Calibri"/>
                <a:cs typeface="Calibri"/>
                <a:sym typeface="Calibri"/>
              </a:rPr>
              <a:t>métro ferroviaire </a:t>
            </a:r>
            <a:endParaRPr sz="2400">
              <a:solidFill>
                <a:schemeClr val="dk1"/>
              </a:solidFill>
              <a:latin typeface="Calibri"/>
              <a:ea typeface="Calibri"/>
              <a:cs typeface="Calibri"/>
              <a:sym typeface="Calibri"/>
            </a:endParaRPr>
          </a:p>
          <a:p>
            <a:pPr indent="-342900" lvl="0" marL="342900" marR="0" rtl="0" algn="l">
              <a:spcBef>
                <a:spcPts val="300"/>
              </a:spcBef>
              <a:spcAft>
                <a:spcPts val="0"/>
              </a:spcAft>
              <a:buClr>
                <a:schemeClr val="dk1"/>
              </a:buClr>
              <a:buSzPts val="2400"/>
              <a:buFont typeface="Courier New"/>
              <a:buChar char="o"/>
            </a:pPr>
            <a:r>
              <a:rPr lang="en-US" sz="2400">
                <a:solidFill>
                  <a:schemeClr val="dk1"/>
                </a:solidFill>
                <a:latin typeface="Calibri"/>
                <a:ea typeface="Calibri"/>
                <a:cs typeface="Calibri"/>
                <a:sym typeface="Calibri"/>
              </a:rPr>
              <a:t>systèmes de métro </a:t>
            </a:r>
            <a:endParaRPr sz="2400">
              <a:solidFill>
                <a:schemeClr val="dk1"/>
              </a:solidFill>
              <a:latin typeface="Calibri"/>
              <a:ea typeface="Calibri"/>
              <a:cs typeface="Calibri"/>
              <a:sym typeface="Calibri"/>
            </a:endParaRPr>
          </a:p>
          <a:p>
            <a:pPr indent="-342900" lvl="0" marL="342900" marR="0" rtl="0" algn="l">
              <a:spcBef>
                <a:spcPts val="300"/>
              </a:spcBef>
              <a:spcAft>
                <a:spcPts val="0"/>
              </a:spcAft>
              <a:buClr>
                <a:schemeClr val="dk1"/>
              </a:buClr>
              <a:buSzPts val="2400"/>
              <a:buFont typeface="Courier New"/>
              <a:buChar char="o"/>
            </a:pPr>
            <a:r>
              <a:rPr lang="en-US" sz="2400">
                <a:solidFill>
                  <a:schemeClr val="dk1"/>
                </a:solidFill>
                <a:latin typeface="Calibri"/>
                <a:ea typeface="Calibri"/>
                <a:cs typeface="Calibri"/>
                <a:sym typeface="Calibri"/>
              </a:rPr>
              <a:t>Systèmes BRT (Bus Rapid Transit) </a:t>
            </a:r>
            <a:endParaRPr sz="2400">
              <a:solidFill>
                <a:schemeClr val="dk1"/>
              </a:solidFill>
              <a:latin typeface="Calibri"/>
              <a:ea typeface="Calibri"/>
              <a:cs typeface="Calibri"/>
              <a:sym typeface="Calibri"/>
            </a:endParaRPr>
          </a:p>
          <a:p>
            <a:pPr indent="-342900" lvl="0" marL="342900" marR="0" rtl="0" algn="l">
              <a:spcBef>
                <a:spcPts val="300"/>
              </a:spcBef>
              <a:spcAft>
                <a:spcPts val="0"/>
              </a:spcAft>
              <a:buClr>
                <a:schemeClr val="dk1"/>
              </a:buClr>
              <a:buSzPts val="2400"/>
              <a:buFont typeface="Courier New"/>
              <a:buChar char="o"/>
            </a:pPr>
            <a:r>
              <a:rPr lang="en-US" sz="2400">
                <a:solidFill>
                  <a:schemeClr val="dk1"/>
                </a:solidFill>
                <a:latin typeface="Calibri"/>
                <a:ea typeface="Calibri"/>
                <a:cs typeface="Calibri"/>
                <a:sym typeface="Calibri"/>
              </a:rPr>
              <a:t>systèmes de trains de banlieue </a:t>
            </a:r>
            <a:endParaRPr sz="2400">
              <a:solidFill>
                <a:schemeClr val="dk1"/>
              </a:solidFill>
              <a:latin typeface="Calibri"/>
              <a:ea typeface="Calibri"/>
              <a:cs typeface="Calibri"/>
              <a:sym typeface="Calibri"/>
            </a:endParaRPr>
          </a:p>
          <a:p>
            <a:pPr indent="-342900" lvl="0" marL="342900" marR="0" rtl="0" algn="l">
              <a:spcBef>
                <a:spcPts val="300"/>
              </a:spcBef>
              <a:spcAft>
                <a:spcPts val="0"/>
              </a:spcAft>
              <a:buClr>
                <a:schemeClr val="dk1"/>
              </a:buClr>
              <a:buSzPts val="2400"/>
              <a:buFont typeface="Courier New"/>
              <a:buChar char="o"/>
            </a:pPr>
            <a:r>
              <a:rPr lang="en-US" sz="2400">
                <a:solidFill>
                  <a:schemeClr val="dk1"/>
                </a:solidFill>
                <a:latin typeface="Calibri"/>
                <a:ea typeface="Calibri"/>
                <a:cs typeface="Calibri"/>
                <a:sym typeface="Calibri"/>
              </a:rPr>
              <a:t>rail léger</a:t>
            </a:r>
            <a:endParaRPr sz="2400">
              <a:solidFill>
                <a:schemeClr val="dk1"/>
              </a:solidFill>
              <a:latin typeface="Calibri"/>
              <a:ea typeface="Calibri"/>
              <a:cs typeface="Calibri"/>
              <a:sym typeface="Calibri"/>
            </a:endParaRPr>
          </a:p>
          <a:p>
            <a:pPr indent="-342900" lvl="0" marL="342900" marR="0" rtl="0" algn="l">
              <a:spcBef>
                <a:spcPts val="300"/>
              </a:spcBef>
              <a:spcAft>
                <a:spcPts val="0"/>
              </a:spcAft>
              <a:buClr>
                <a:schemeClr val="dk1"/>
              </a:buClr>
              <a:buSzPts val="2400"/>
              <a:buFont typeface="Courier New"/>
              <a:buChar char="o"/>
            </a:pPr>
            <a:r>
              <a:rPr lang="en-US" sz="2400">
                <a:solidFill>
                  <a:schemeClr val="dk1"/>
                </a:solidFill>
                <a:latin typeface="Calibri"/>
                <a:ea typeface="Calibri"/>
                <a:cs typeface="Calibri"/>
                <a:sym typeface="Calibri"/>
              </a:rPr>
              <a:t>tramways/tramways </a:t>
            </a:r>
            <a:endParaRPr sz="2400">
              <a:solidFill>
                <a:schemeClr val="dk1"/>
              </a:solidFill>
              <a:latin typeface="Calibri"/>
              <a:ea typeface="Calibri"/>
              <a:cs typeface="Calibri"/>
              <a:sym typeface="Calibri"/>
            </a:endParaRPr>
          </a:p>
          <a:p>
            <a:pPr indent="-342900" lvl="0" marL="342900" marR="0" rtl="0" algn="l">
              <a:spcBef>
                <a:spcPts val="300"/>
              </a:spcBef>
              <a:spcAft>
                <a:spcPts val="0"/>
              </a:spcAft>
              <a:buClr>
                <a:schemeClr val="dk1"/>
              </a:buClr>
              <a:buSzPts val="2400"/>
              <a:buFont typeface="Courier New"/>
              <a:buChar char="o"/>
            </a:pPr>
            <a:r>
              <a:rPr lang="en-US" sz="2400">
                <a:solidFill>
                  <a:schemeClr val="dk1"/>
                </a:solidFill>
                <a:latin typeface="Calibri"/>
                <a:ea typeface="Calibri"/>
                <a:cs typeface="Calibri"/>
                <a:sym typeface="Calibri"/>
              </a:rPr>
              <a:t>autobus </a:t>
            </a:r>
            <a:endParaRPr sz="2400">
              <a:solidFill>
                <a:schemeClr val="dk1"/>
              </a:solidFill>
              <a:latin typeface="Calibri"/>
              <a:ea typeface="Calibri"/>
              <a:cs typeface="Calibri"/>
              <a:sym typeface="Calibri"/>
            </a:endParaRPr>
          </a:p>
          <a:p>
            <a:pPr indent="-342900" lvl="0" marL="342900" marR="0" rtl="0" algn="l">
              <a:spcBef>
                <a:spcPts val="300"/>
              </a:spcBef>
              <a:spcAft>
                <a:spcPts val="0"/>
              </a:spcAft>
              <a:buClr>
                <a:schemeClr val="dk1"/>
              </a:buClr>
              <a:buSzPts val="2400"/>
              <a:buFont typeface="Courier New"/>
              <a:buChar char="o"/>
            </a:pPr>
            <a:r>
              <a:rPr lang="en-US" sz="2400">
                <a:solidFill>
                  <a:schemeClr val="dk1"/>
                </a:solidFill>
                <a:latin typeface="Calibri"/>
                <a:ea typeface="Calibri"/>
                <a:cs typeface="Calibri"/>
                <a:sym typeface="Calibri"/>
              </a:rPr>
              <a:t>trolleybus</a:t>
            </a:r>
            <a:endParaRPr sz="2400">
              <a:solidFill>
                <a:schemeClr val="dk1"/>
              </a:solidFill>
              <a:latin typeface="Calibri"/>
              <a:ea typeface="Calibri"/>
              <a:cs typeface="Calibri"/>
              <a:sym typeface="Calibri"/>
            </a:endParaRPr>
          </a:p>
          <a:p>
            <a:pPr indent="-342900" lvl="0" marL="342900" marR="0" rtl="0" algn="l">
              <a:spcBef>
                <a:spcPts val="300"/>
              </a:spcBef>
              <a:spcAft>
                <a:spcPts val="0"/>
              </a:spcAft>
              <a:buClr>
                <a:schemeClr val="dk1"/>
              </a:buClr>
              <a:buSzPts val="2400"/>
              <a:buFont typeface="Courier New"/>
              <a:buChar char="o"/>
            </a:pPr>
            <a:r>
              <a:rPr lang="en-US" sz="2400">
                <a:solidFill>
                  <a:schemeClr val="dk1"/>
                </a:solidFill>
                <a:latin typeface="Calibri"/>
                <a:ea typeface="Calibri"/>
                <a:cs typeface="Calibri"/>
                <a:sym typeface="Calibri"/>
              </a:rPr>
              <a:t>autres services de transport de voyageurs</a:t>
            </a:r>
            <a:endParaRPr/>
          </a:p>
        </p:txBody>
      </p:sp>
      <p:sp>
        <p:nvSpPr>
          <p:cNvPr id="159" name="Google Shape;159;p9"/>
          <p:cNvSpPr txBox="1"/>
          <p:nvPr>
            <p:ph idx="1" type="body"/>
          </p:nvPr>
        </p:nvSpPr>
        <p:spPr>
          <a:xfrm>
            <a:off x="268224" y="926592"/>
            <a:ext cx="8418576" cy="608833"/>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SzPts val="2400"/>
              <a:buFont typeface="Arial"/>
              <a:buNone/>
            </a:pPr>
            <a:r>
              <a:rPr b="1" i="0" lang="en-US" sz="2400" u="sng" cap="none" strike="noStrike">
                <a:solidFill>
                  <a:schemeClr val="dk1"/>
                </a:solidFill>
                <a:latin typeface="Calibri"/>
                <a:ea typeface="Calibri"/>
                <a:cs typeface="Calibri"/>
                <a:sym typeface="Calibri"/>
              </a:rPr>
              <a:t>LIMITE ET ÉTENDUE</a:t>
            </a:r>
            <a:endParaRPr b="0" i="0" sz="2400" u="none" cap="none" strike="noStrike">
              <a:solidFill>
                <a:schemeClr val="dk1"/>
              </a:solidFill>
              <a:latin typeface="Calibri"/>
              <a:ea typeface="Calibri"/>
              <a:cs typeface="Calibri"/>
              <a:sym typeface="Calibri"/>
            </a:endParaRPr>
          </a:p>
        </p:txBody>
      </p:sp>
      <p:sp>
        <p:nvSpPr>
          <p:cNvPr id="160" name="Google Shape;160;p9"/>
          <p:cNvSpPr/>
          <p:nvPr/>
        </p:nvSpPr>
        <p:spPr>
          <a:xfrm>
            <a:off x="232610" y="1476714"/>
            <a:ext cx="8174544"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400">
                <a:solidFill>
                  <a:schemeClr val="dk1"/>
                </a:solidFill>
                <a:latin typeface="Calibri"/>
                <a:ea typeface="Calibri"/>
                <a:cs typeface="Calibri"/>
                <a:sym typeface="Calibri"/>
              </a:rPr>
              <a:t>Les limites de l'évaluation englobent toute la ville.</a:t>
            </a:r>
            <a:endParaRPr sz="2400">
              <a:solidFill>
                <a:schemeClr val="dk1"/>
              </a:solidFill>
              <a:latin typeface="Calibri"/>
              <a:ea typeface="Calibri"/>
              <a:cs typeface="Calibri"/>
              <a:sym typeface="Calibri"/>
            </a:endParaRPr>
          </a:p>
        </p:txBody>
      </p:sp>
      <p:sp>
        <p:nvSpPr>
          <p:cNvPr id="161" name="Google Shape;161;p9"/>
          <p:cNvSpPr txBox="1"/>
          <p:nvPr/>
        </p:nvSpPr>
        <p:spPr>
          <a:xfrm>
            <a:off x="2209800" y="6581001"/>
            <a:ext cx="4581525" cy="276999"/>
          </a:xfrm>
          <a:prstGeom prst="rect">
            <a:avLst/>
          </a:prstGeom>
          <a:solidFill>
            <a:srgbClr val="77933C"/>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Calibri"/>
                <a:ea typeface="Calibri"/>
                <a:cs typeface="Calibri"/>
                <a:sym typeface="Calibri"/>
              </a:rPr>
              <a:t>SYSTÈME DE FORMATION DES VILLES MÉDITERRANÉENNES DURABLES</a:t>
            </a:r>
            <a:endParaRPr sz="1200">
              <a:solidFill>
                <a:schemeClr val="lt1"/>
              </a:solidFill>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xmlns:r="http://schemas.openxmlformats.org/officeDocument/2006/relationships" name="Larissa">
  <a:themeElements>
    <a:clrScheme name="Larissa">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Larissa">
  <a:themeElements>
    <a:clrScheme name="Larissa">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1F60BDB20EF664A9118B81CB099702B" ma:contentTypeVersion="17" ma:contentTypeDescription="Crée un document." ma:contentTypeScope="" ma:versionID="401b2652c6e92f56d8ee4e284eb80a80">
  <xsd:schema xmlns:xsd="http://www.w3.org/2001/XMLSchema" xmlns:xs="http://www.w3.org/2001/XMLSchema" xmlns:p="http://schemas.microsoft.com/office/2006/metadata/properties" xmlns:ns2="7703844f-ab03-448f-aed1-f35d29f3bcba" xmlns:ns3="019ad8dd-0490-40d8-9346-bcbaec298f68" targetNamespace="http://schemas.microsoft.com/office/2006/metadata/properties" ma:root="true" ma:fieldsID="a34331db33b1c1f3505a1f9eb80b976b" ns2:_="" ns3:_="">
    <xsd:import namespace="7703844f-ab03-448f-aed1-f35d29f3bcba"/>
    <xsd:import namespace="019ad8dd-0490-40d8-9346-bcbaec298f68"/>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AutoKeyPoints" minOccurs="0"/>
                <xsd:element ref="ns2:MediaServiceKeyPoints" minOccurs="0"/>
                <xsd:element ref="ns2:MediaLengthInSeconds" minOccurs="0"/>
                <xsd:element ref="ns2:MediaServiceLocation" minOccurs="0"/>
                <xsd:element ref="ns3:SharedWithUsers" minOccurs="0"/>
                <xsd:element ref="ns3:SharedWithDetails" minOccurs="0"/>
                <xsd:element ref="ns2:lcf76f155ced4ddcb4097134ff3c332f" minOccurs="0"/>
                <xsd:element ref="ns3:TaxCatchAll"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703844f-ab03-448f-aed1-f35d29f3bcb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MediaServiceLocation" ma:index="18"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Balises d’images" ma:readOnly="false" ma:fieldId="{5cf76f15-5ced-4ddc-b409-7134ff3c332f}" ma:taxonomyMulti="true" ma:sspId="d19f90c4-00d9-45b7-bc62-04f95cbe7a8b"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19ad8dd-0490-40d8-9346-bcbaec298f68" elementFormDefault="qualified">
    <xsd:import namespace="http://schemas.microsoft.com/office/2006/documentManagement/types"/>
    <xsd:import namespace="http://schemas.microsoft.com/office/infopath/2007/PartnerControls"/>
    <xsd:element name="SharedWithUsers" ma:index="19"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Partagé avec détails" ma:internalName="SharedWithDetails" ma:readOnly="true">
      <xsd:simpleType>
        <xsd:restriction base="dms:Note">
          <xsd:maxLength value="255"/>
        </xsd:restriction>
      </xsd:simpleType>
    </xsd:element>
    <xsd:element name="TaxCatchAll" ma:index="23" nillable="true" ma:displayName="Taxonomy Catch All Column" ma:hidden="true" ma:list="{07d53e59-e4d3-4622-810c-8f54b24dddd0}" ma:internalName="TaxCatchAll" ma:showField="CatchAllData" ma:web="019ad8dd-0490-40d8-9346-bcbaec298f6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019ad8dd-0490-40d8-9346-bcbaec298f68" xsi:nil="true"/>
    <lcf76f155ced4ddcb4097134ff3c332f xmlns="7703844f-ab03-448f-aed1-f35d29f3bcba">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C4356CB2-618D-418C-B05F-11B4881E0E89}"/>
</file>

<file path=customXml/itemProps2.xml><?xml version="1.0" encoding="utf-8"?>
<ds:datastoreItem xmlns:ds="http://schemas.openxmlformats.org/officeDocument/2006/customXml" ds:itemID="{EA757CA3-066D-4E71-A822-51E8134479A0}"/>
</file>

<file path=customXml/itemProps3.xml><?xml version="1.0" encoding="utf-8"?>
<ds:datastoreItem xmlns:ds="http://schemas.openxmlformats.org/officeDocument/2006/customXml" ds:itemID="{0A956E2D-E59D-463F-A213-A55761D6C23F}"/>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NOA</dc:creator>
  <dcterms:created xsi:type="dcterms:W3CDTF">2017-01-09T10:20:00Z</dcterms:creat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0x010100A1F60BDB20EF664A9118B81CB099702B</vt:lpwstr>
  </property>
</Properties>
</file>